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53"/>
  </p:notesMasterIdLst>
  <p:sldIdLst>
    <p:sldId id="261" r:id="rId3"/>
    <p:sldId id="262" r:id="rId4"/>
    <p:sldId id="263" r:id="rId5"/>
    <p:sldId id="264" r:id="rId6"/>
    <p:sldId id="257" r:id="rId7"/>
    <p:sldId id="258" r:id="rId8"/>
    <p:sldId id="265" r:id="rId9"/>
    <p:sldId id="266" r:id="rId10"/>
    <p:sldId id="267" r:id="rId11"/>
    <p:sldId id="268" r:id="rId12"/>
    <p:sldId id="269" r:id="rId13"/>
    <p:sldId id="270" r:id="rId14"/>
    <p:sldId id="271" r:id="rId15"/>
    <p:sldId id="272" r:id="rId16"/>
    <p:sldId id="273" r:id="rId17"/>
    <p:sldId id="259" r:id="rId18"/>
    <p:sldId id="260" r:id="rId19"/>
    <p:sldId id="275" r:id="rId20"/>
    <p:sldId id="274" r:id="rId21"/>
    <p:sldId id="276" r:id="rId22"/>
    <p:sldId id="277" r:id="rId23"/>
    <p:sldId id="291" r:id="rId24"/>
    <p:sldId id="278" r:id="rId25"/>
    <p:sldId id="293" r:id="rId26"/>
    <p:sldId id="294" r:id="rId27"/>
    <p:sldId id="292" r:id="rId28"/>
    <p:sldId id="295" r:id="rId29"/>
    <p:sldId id="296" r:id="rId30"/>
    <p:sldId id="306" r:id="rId31"/>
    <p:sldId id="297" r:id="rId32"/>
    <p:sldId id="299" r:id="rId33"/>
    <p:sldId id="300" r:id="rId34"/>
    <p:sldId id="301" r:id="rId35"/>
    <p:sldId id="302" r:id="rId36"/>
    <p:sldId id="303" r:id="rId37"/>
    <p:sldId id="304" r:id="rId38"/>
    <p:sldId id="305" r:id="rId39"/>
    <p:sldId id="298" r:id="rId40"/>
    <p:sldId id="284" r:id="rId41"/>
    <p:sldId id="285" r:id="rId42"/>
    <p:sldId id="287" r:id="rId43"/>
    <p:sldId id="307" r:id="rId44"/>
    <p:sldId id="308" r:id="rId45"/>
    <p:sldId id="309" r:id="rId46"/>
    <p:sldId id="311" r:id="rId47"/>
    <p:sldId id="312" r:id="rId48"/>
    <p:sldId id="310" r:id="rId49"/>
    <p:sldId id="289" r:id="rId50"/>
    <p:sldId id="290" r:id="rId51"/>
    <p:sldId id="313" r:id="rId52"/>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2" d="100"/>
          <a:sy n="102" d="100"/>
        </p:scale>
        <p:origin x="-234"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8748CB-EBC9-41A7-8D90-7056BC4F74A6}" type="datetimeFigureOut">
              <a:rPr lang="zh-TW" altLang="en-US" smtClean="0"/>
              <a:t>2010/11/1</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1893EA-8228-44C6-B0AE-E7C5B6F2DE1D}" type="slidenum">
              <a:rPr lang="zh-TW" altLang="en-US" smtClean="0"/>
              <a:t>‹#›</a:t>
            </a:fld>
            <a:endParaRPr lang="zh-TW"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79521B-676A-48F7-9816-685BD273BF04}" type="slidenum">
              <a:rPr lang="en-US" altLang="zh-TW">
                <a:solidFill>
                  <a:prstClr val="black"/>
                </a:solidFill>
              </a:rPr>
              <a:pPr/>
              <a:t>1</a:t>
            </a:fld>
            <a:endParaRPr lang="en-US" altLang="zh-TW">
              <a:solidFill>
                <a:prstClr val="black"/>
              </a:solidFill>
            </a:endParaRPr>
          </a:p>
        </p:txBody>
      </p:sp>
      <p:sp>
        <p:nvSpPr>
          <p:cNvPr id="45058" name="Rectangle 2"/>
          <p:cNvSpPr>
            <a:spLocks noRot="1" noChangeArrowheads="1" noTextEdit="1"/>
          </p:cNvSpPr>
          <p:nvPr>
            <p:ph type="sldImg"/>
          </p:nvPr>
        </p:nvSpPr>
        <p:spPr>
          <a:xfrm>
            <a:off x="958465" y="686474"/>
            <a:ext cx="4941072" cy="3428114"/>
          </a:xfrm>
          <a:ln/>
        </p:spPr>
      </p:sp>
      <p:sp>
        <p:nvSpPr>
          <p:cNvPr id="45059"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478A6E-42CB-4E9D-86BA-7F9BF514EE31}" type="slidenum">
              <a:rPr lang="en-US" altLang="zh-TW"/>
              <a:pPr/>
              <a:t>12</a:t>
            </a:fld>
            <a:endParaRPr lang="en-US" altLang="zh-TW"/>
          </a:p>
        </p:txBody>
      </p:sp>
      <p:sp>
        <p:nvSpPr>
          <p:cNvPr id="62466" name="Rectangle 2"/>
          <p:cNvSpPr>
            <a:spLocks noRot="1" noChangeArrowheads="1" noTextEdit="1"/>
          </p:cNvSpPr>
          <p:nvPr>
            <p:ph type="sldImg"/>
          </p:nvPr>
        </p:nvSpPr>
        <p:spPr>
          <a:xfrm>
            <a:off x="1143000" y="685800"/>
            <a:ext cx="4572000" cy="3429000"/>
          </a:xfrm>
          <a:ln/>
        </p:spPr>
      </p:sp>
      <p:sp>
        <p:nvSpPr>
          <p:cNvPr id="62467"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F853BC-2E87-4855-8073-56B45C542D02}" type="slidenum">
              <a:rPr lang="en-US" altLang="zh-TW"/>
              <a:pPr/>
              <a:t>13</a:t>
            </a:fld>
            <a:endParaRPr lang="en-US" altLang="zh-TW"/>
          </a:p>
        </p:txBody>
      </p:sp>
      <p:sp>
        <p:nvSpPr>
          <p:cNvPr id="64514" name="Rectangle 2"/>
          <p:cNvSpPr>
            <a:spLocks noRot="1" noChangeArrowheads="1" noTextEdit="1"/>
          </p:cNvSpPr>
          <p:nvPr>
            <p:ph type="sldImg"/>
          </p:nvPr>
        </p:nvSpPr>
        <p:spPr>
          <a:xfrm>
            <a:off x="1143000" y="685800"/>
            <a:ext cx="4572000" cy="3429000"/>
          </a:xfrm>
          <a:ln/>
        </p:spPr>
      </p:sp>
      <p:sp>
        <p:nvSpPr>
          <p:cNvPr id="64515"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BEF69E-433D-4AC7-8233-20B61CA15E03}" type="slidenum">
              <a:rPr lang="en-US" altLang="zh-TW"/>
              <a:pPr/>
              <a:t>14</a:t>
            </a:fld>
            <a:endParaRPr lang="en-US" altLang="zh-TW"/>
          </a:p>
        </p:txBody>
      </p:sp>
      <p:sp>
        <p:nvSpPr>
          <p:cNvPr id="66562" name="Rectangle 2"/>
          <p:cNvSpPr>
            <a:spLocks noRot="1" noChangeArrowheads="1" noTextEdit="1"/>
          </p:cNvSpPr>
          <p:nvPr>
            <p:ph type="sldImg"/>
          </p:nvPr>
        </p:nvSpPr>
        <p:spPr>
          <a:xfrm>
            <a:off x="1143000" y="685800"/>
            <a:ext cx="4572000" cy="3429000"/>
          </a:xfrm>
          <a:ln/>
        </p:spPr>
      </p:sp>
      <p:sp>
        <p:nvSpPr>
          <p:cNvPr id="66563"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F64FAD-9F63-4645-8C35-D6FD493A1BFE}" type="slidenum">
              <a:rPr lang="en-US" altLang="zh-TW"/>
              <a:pPr/>
              <a:t>15</a:t>
            </a:fld>
            <a:endParaRPr lang="en-US" altLang="zh-TW"/>
          </a:p>
        </p:txBody>
      </p:sp>
      <p:sp>
        <p:nvSpPr>
          <p:cNvPr id="68610" name="Rectangle 2"/>
          <p:cNvSpPr>
            <a:spLocks noRot="1" noChangeArrowheads="1" noTextEdit="1"/>
          </p:cNvSpPr>
          <p:nvPr>
            <p:ph type="sldImg"/>
          </p:nvPr>
        </p:nvSpPr>
        <p:spPr>
          <a:xfrm>
            <a:off x="1143000" y="685800"/>
            <a:ext cx="4572000" cy="3429000"/>
          </a:xfrm>
          <a:ln/>
        </p:spPr>
      </p:sp>
      <p:sp>
        <p:nvSpPr>
          <p:cNvPr id="68611"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B376DE-7EDF-4AC3-9E57-553F658F12FB}" type="slidenum">
              <a:rPr lang="en-US" altLang="zh-TW">
                <a:solidFill>
                  <a:prstClr val="black"/>
                </a:solidFill>
              </a:rPr>
              <a:pPr/>
              <a:t>2</a:t>
            </a:fld>
            <a:endParaRPr lang="en-US" altLang="zh-TW">
              <a:solidFill>
                <a:prstClr val="black"/>
              </a:solidFill>
            </a:endParaRPr>
          </a:p>
        </p:txBody>
      </p:sp>
      <p:sp>
        <p:nvSpPr>
          <p:cNvPr id="47106" name="Rectangle 2"/>
          <p:cNvSpPr>
            <a:spLocks noRot="1" noChangeArrowheads="1" noTextEdit="1"/>
          </p:cNvSpPr>
          <p:nvPr>
            <p:ph type="sldImg"/>
          </p:nvPr>
        </p:nvSpPr>
        <p:spPr>
          <a:xfrm>
            <a:off x="958465" y="686474"/>
            <a:ext cx="4941072" cy="3428114"/>
          </a:xfrm>
          <a:ln/>
        </p:spPr>
      </p:sp>
      <p:sp>
        <p:nvSpPr>
          <p:cNvPr id="47107"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FA5FAC-93C4-4E4E-86DF-2D9E2D207E17}" type="slidenum">
              <a:rPr lang="en-US" altLang="zh-TW">
                <a:solidFill>
                  <a:prstClr val="black"/>
                </a:solidFill>
              </a:rPr>
              <a:pPr/>
              <a:t>3</a:t>
            </a:fld>
            <a:endParaRPr lang="en-US" altLang="zh-TW">
              <a:solidFill>
                <a:prstClr val="black"/>
              </a:solidFill>
            </a:endParaRPr>
          </a:p>
        </p:txBody>
      </p:sp>
      <p:sp>
        <p:nvSpPr>
          <p:cNvPr id="48130" name="Rectangle 2"/>
          <p:cNvSpPr>
            <a:spLocks noRot="1" noChangeArrowheads="1" noTextEdit="1"/>
          </p:cNvSpPr>
          <p:nvPr>
            <p:ph type="sldImg"/>
          </p:nvPr>
        </p:nvSpPr>
        <p:spPr>
          <a:xfrm>
            <a:off x="958465" y="686474"/>
            <a:ext cx="4941072" cy="3428114"/>
          </a:xfrm>
          <a:ln/>
        </p:spPr>
      </p:sp>
      <p:sp>
        <p:nvSpPr>
          <p:cNvPr id="48131"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31DBED-5E9C-4CDF-9FD8-1DA488547814}" type="slidenum">
              <a:rPr lang="en-US" altLang="zh-TW">
                <a:solidFill>
                  <a:prstClr val="black"/>
                </a:solidFill>
              </a:rPr>
              <a:pPr/>
              <a:t>4</a:t>
            </a:fld>
            <a:endParaRPr lang="en-US" altLang="zh-TW">
              <a:solidFill>
                <a:prstClr val="black"/>
              </a:solidFill>
            </a:endParaRPr>
          </a:p>
        </p:txBody>
      </p:sp>
      <p:sp>
        <p:nvSpPr>
          <p:cNvPr id="49154" name="Rectangle 2"/>
          <p:cNvSpPr>
            <a:spLocks noRot="1" noChangeArrowheads="1" noTextEdit="1"/>
          </p:cNvSpPr>
          <p:nvPr>
            <p:ph type="sldImg"/>
          </p:nvPr>
        </p:nvSpPr>
        <p:spPr>
          <a:xfrm>
            <a:off x="958465" y="686474"/>
            <a:ext cx="4941072" cy="3428114"/>
          </a:xfrm>
          <a:ln/>
        </p:spPr>
      </p:sp>
      <p:sp>
        <p:nvSpPr>
          <p:cNvPr id="49155"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332826-8515-406C-8E2F-BC08FBE3F100}" type="slidenum">
              <a:rPr lang="en-US" altLang="zh-TW">
                <a:solidFill>
                  <a:prstClr val="black"/>
                </a:solidFill>
              </a:rPr>
              <a:pPr/>
              <a:t>7</a:t>
            </a:fld>
            <a:endParaRPr lang="en-US" altLang="zh-TW">
              <a:solidFill>
                <a:prstClr val="black"/>
              </a:solidFill>
            </a:endParaRPr>
          </a:p>
        </p:txBody>
      </p:sp>
      <p:sp>
        <p:nvSpPr>
          <p:cNvPr id="50178" name="Rectangle 2"/>
          <p:cNvSpPr>
            <a:spLocks noRot="1" noChangeArrowheads="1" noTextEdit="1"/>
          </p:cNvSpPr>
          <p:nvPr>
            <p:ph type="sldImg"/>
          </p:nvPr>
        </p:nvSpPr>
        <p:spPr>
          <a:xfrm>
            <a:off x="1143000" y="685800"/>
            <a:ext cx="4572000" cy="3429000"/>
          </a:xfrm>
          <a:ln/>
        </p:spPr>
      </p:sp>
      <p:sp>
        <p:nvSpPr>
          <p:cNvPr id="50179"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9BCF5E-1C27-4D0B-ACF5-18053163BE71}" type="slidenum">
              <a:rPr lang="en-US" altLang="zh-TW"/>
              <a:pPr/>
              <a:t>8</a:t>
            </a:fld>
            <a:endParaRPr lang="en-US" altLang="zh-TW"/>
          </a:p>
        </p:txBody>
      </p:sp>
      <p:sp>
        <p:nvSpPr>
          <p:cNvPr id="54274" name="Rectangle 2"/>
          <p:cNvSpPr>
            <a:spLocks noRot="1" noChangeArrowheads="1" noTextEdit="1"/>
          </p:cNvSpPr>
          <p:nvPr>
            <p:ph type="sldImg"/>
          </p:nvPr>
        </p:nvSpPr>
        <p:spPr>
          <a:xfrm>
            <a:off x="1143000" y="685800"/>
            <a:ext cx="4572000" cy="3429000"/>
          </a:xfrm>
          <a:ln/>
        </p:spPr>
      </p:sp>
      <p:sp>
        <p:nvSpPr>
          <p:cNvPr id="54275"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E31FB0-7C27-4324-A4A1-2AD206C95D74}" type="slidenum">
              <a:rPr lang="en-US" altLang="zh-TW"/>
              <a:pPr/>
              <a:t>9</a:t>
            </a:fld>
            <a:endParaRPr lang="en-US" altLang="zh-TW"/>
          </a:p>
        </p:txBody>
      </p:sp>
      <p:sp>
        <p:nvSpPr>
          <p:cNvPr id="56322" name="Rectangle 2"/>
          <p:cNvSpPr>
            <a:spLocks noRot="1" noChangeArrowheads="1" noTextEdit="1"/>
          </p:cNvSpPr>
          <p:nvPr>
            <p:ph type="sldImg"/>
          </p:nvPr>
        </p:nvSpPr>
        <p:spPr>
          <a:xfrm>
            <a:off x="1143000" y="685800"/>
            <a:ext cx="4572000" cy="3429000"/>
          </a:xfrm>
          <a:ln/>
        </p:spPr>
      </p:sp>
      <p:sp>
        <p:nvSpPr>
          <p:cNvPr id="56323"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9A55DB-EC2F-413D-B49F-5507B68B9498}" type="slidenum">
              <a:rPr lang="en-US" altLang="zh-TW"/>
              <a:pPr/>
              <a:t>10</a:t>
            </a:fld>
            <a:endParaRPr lang="en-US" altLang="zh-TW"/>
          </a:p>
        </p:txBody>
      </p:sp>
      <p:sp>
        <p:nvSpPr>
          <p:cNvPr id="58370" name="Rectangle 2"/>
          <p:cNvSpPr>
            <a:spLocks noRot="1" noChangeArrowheads="1" noTextEdit="1"/>
          </p:cNvSpPr>
          <p:nvPr>
            <p:ph type="sldImg"/>
          </p:nvPr>
        </p:nvSpPr>
        <p:spPr>
          <a:xfrm>
            <a:off x="1143000" y="685800"/>
            <a:ext cx="4572000" cy="3429000"/>
          </a:xfrm>
          <a:ln/>
        </p:spPr>
      </p:sp>
      <p:sp>
        <p:nvSpPr>
          <p:cNvPr id="58371"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BAB257-F946-4E47-BA59-722957B84A1E}" type="slidenum">
              <a:rPr lang="en-US" altLang="zh-TW"/>
              <a:pPr/>
              <a:t>11</a:t>
            </a:fld>
            <a:endParaRPr lang="en-US" altLang="zh-TW"/>
          </a:p>
        </p:txBody>
      </p:sp>
      <p:sp>
        <p:nvSpPr>
          <p:cNvPr id="60418" name="Rectangle 2"/>
          <p:cNvSpPr>
            <a:spLocks noRot="1" noChangeArrowheads="1" noTextEdit="1"/>
          </p:cNvSpPr>
          <p:nvPr>
            <p:ph type="sldImg"/>
          </p:nvPr>
        </p:nvSpPr>
        <p:spPr>
          <a:xfrm>
            <a:off x="1143000" y="685800"/>
            <a:ext cx="4572000" cy="3429000"/>
          </a:xfrm>
          <a:ln/>
        </p:spPr>
      </p:sp>
      <p:sp>
        <p:nvSpPr>
          <p:cNvPr id="60419" name="Rectangle 3"/>
          <p:cNvSpPr>
            <a:spLocks noGrp="1" noChangeArrowheads="1"/>
          </p:cNvSpPr>
          <p:nvPr>
            <p:ph type="body" idx="1"/>
          </p:nvPr>
        </p:nvSpPr>
        <p:spPr/>
        <p:txBody>
          <a:bodyPr/>
          <a:lstStyle/>
          <a:p>
            <a:endParaRPr lang="zh-TW" altLang="zh-TW"/>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投影片編號版面配置區 3"/>
          <p:cNvSpPr>
            <a:spLocks noGrp="1"/>
          </p:cNvSpPr>
          <p:nvPr>
            <p:ph type="sldNum" sz="quarter" idx="10"/>
          </p:nvPr>
        </p:nvSpPr>
        <p:spPr/>
        <p:txBody>
          <a:bodyPr/>
          <a:lstStyle>
            <a:lvl1pPr>
              <a:defRPr/>
            </a:lvl1pPr>
          </a:lstStyle>
          <a:p>
            <a:fld id="{7F46A124-9F7C-4A58-8639-D8E834CAA8F9}" type="slidenum">
              <a:rPr lang="en-US" altLang="zh-TW">
                <a:solidFill>
                  <a:srgbClr val="000000"/>
                </a:solidFill>
              </a:rPr>
              <a:pPr/>
              <a:t>‹#›</a:t>
            </a:fld>
            <a:endParaRPr lang="en-US" altLang="zh-TW">
              <a:solidFill>
                <a:srgbClr val="00000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投影片編號版面配置區 3"/>
          <p:cNvSpPr>
            <a:spLocks noGrp="1"/>
          </p:cNvSpPr>
          <p:nvPr>
            <p:ph type="sldNum" sz="quarter" idx="10"/>
          </p:nvPr>
        </p:nvSpPr>
        <p:spPr/>
        <p:txBody>
          <a:bodyPr/>
          <a:lstStyle>
            <a:lvl1pPr>
              <a:defRPr/>
            </a:lvl1pPr>
          </a:lstStyle>
          <a:p>
            <a:fld id="{F6D7C51D-6DC9-4C78-BCF2-A26AEFFC413E}" type="slidenum">
              <a:rPr lang="en-US" altLang="zh-TW">
                <a:solidFill>
                  <a:srgbClr val="000000"/>
                </a:solidFill>
              </a:rPr>
              <a:pPr/>
              <a:t>‹#›</a:t>
            </a:fld>
            <a:endParaRPr lang="en-US" altLang="zh-TW">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831013" y="549275"/>
            <a:ext cx="1855787" cy="561657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1258888" y="549275"/>
            <a:ext cx="5419725" cy="561657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投影片編號版面配置區 3"/>
          <p:cNvSpPr>
            <a:spLocks noGrp="1"/>
          </p:cNvSpPr>
          <p:nvPr>
            <p:ph type="sldNum" sz="quarter" idx="10"/>
          </p:nvPr>
        </p:nvSpPr>
        <p:spPr/>
        <p:txBody>
          <a:bodyPr/>
          <a:lstStyle>
            <a:lvl1pPr>
              <a:defRPr/>
            </a:lvl1pPr>
          </a:lstStyle>
          <a:p>
            <a:fld id="{4A98B069-64BF-4404-9C24-B67E3F527133}" type="slidenum">
              <a:rPr lang="en-US" altLang="zh-TW">
                <a:solidFill>
                  <a:srgbClr val="000000"/>
                </a:solidFill>
              </a:rPr>
              <a:pPr/>
              <a:t>‹#›</a:t>
            </a:fld>
            <a:endParaRPr lang="en-US" altLang="zh-TW">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8805863" cy="6858000"/>
            <a:chOff x="0" y="0"/>
            <a:chExt cx="5547" cy="4320"/>
          </a:xfrm>
        </p:grpSpPr>
        <p:grpSp>
          <p:nvGrpSpPr>
            <p:cNvPr id="3" name="Group 3"/>
            <p:cNvGrpSpPr>
              <a:grpSpLocks/>
            </p:cNvGrpSpPr>
            <p:nvPr userDrawn="1"/>
          </p:nvGrpSpPr>
          <p:grpSpPr bwMode="auto">
            <a:xfrm rot="-215207">
              <a:off x="3690" y="234"/>
              <a:ext cx="1857" cy="3625"/>
              <a:chOff x="3010" y="778"/>
              <a:chExt cx="1857" cy="3625"/>
            </a:xfrm>
          </p:grpSpPr>
          <p:sp>
            <p:nvSpPr>
              <p:cNvPr id="41988" name="Freeform 4"/>
              <p:cNvSpPr>
                <a:spLocks/>
              </p:cNvSpPr>
              <p:nvPr userDrawn="1"/>
            </p:nvSpPr>
            <p:spPr bwMode="ltGray">
              <a:xfrm rot="12185230" flipV="1">
                <a:off x="3534" y="778"/>
                <a:ext cx="1333" cy="1485"/>
              </a:xfrm>
              <a:custGeom>
                <a:avLst/>
                <a:gdLst/>
                <a:ahLst/>
                <a:cxnLst>
                  <a:cxn ang="0">
                    <a:pos x="16" y="370"/>
                  </a:cxn>
                  <a:cxn ang="0">
                    <a:pos x="6" y="341"/>
                  </a:cxn>
                  <a:cxn ang="0">
                    <a:pos x="0" y="289"/>
                  </a:cxn>
                  <a:cxn ang="0">
                    <a:pos x="4" y="222"/>
                  </a:cxn>
                  <a:cxn ang="0">
                    <a:pos x="25" y="151"/>
                  </a:cxn>
                  <a:cxn ang="0">
                    <a:pos x="69" y="84"/>
                  </a:cxn>
                  <a:cxn ang="0">
                    <a:pos x="142" y="31"/>
                  </a:cxn>
                  <a:cxn ang="0">
                    <a:pos x="247" y="2"/>
                  </a:cxn>
                  <a:cxn ang="0">
                    <a:pos x="380" y="9"/>
                  </a:cxn>
                  <a:cxn ang="0">
                    <a:pos x="484" y="68"/>
                  </a:cxn>
                  <a:cxn ang="0">
                    <a:pos x="554" y="165"/>
                  </a:cxn>
                  <a:cxn ang="0">
                    <a:pos x="591" y="284"/>
                  </a:cxn>
                  <a:cxn ang="0">
                    <a:pos x="595" y="409"/>
                  </a:cxn>
                  <a:cxn ang="0">
                    <a:pos x="566" y="525"/>
                  </a:cxn>
                  <a:cxn ang="0">
                    <a:pos x="507" y="615"/>
                  </a:cxn>
                  <a:cxn ang="0">
                    <a:pos x="417" y="663"/>
                  </a:cxn>
                  <a:cxn ang="0">
                    <a:pos x="389" y="659"/>
                  </a:cxn>
                  <a:cxn ang="0">
                    <a:pos x="441" y="617"/>
                  </a:cxn>
                  <a:cxn ang="0">
                    <a:pos x="482" y="544"/>
                  </a:cxn>
                  <a:cxn ang="0">
                    <a:pos x="509" y="454"/>
                  </a:cxn>
                  <a:cxn ang="0">
                    <a:pos x="520" y="355"/>
                  </a:cxn>
                  <a:cxn ang="0">
                    <a:pos x="514" y="258"/>
                  </a:cxn>
                  <a:cxn ang="0">
                    <a:pos x="485" y="174"/>
                  </a:cxn>
                  <a:cxn ang="0">
                    <a:pos x="433" y="112"/>
                  </a:cxn>
                  <a:cxn ang="0">
                    <a:pos x="341" y="75"/>
                  </a:cxn>
                  <a:cxn ang="0">
                    <a:pos x="246" y="61"/>
                  </a:cxn>
                  <a:cxn ang="0">
                    <a:pos x="174" y="71"/>
                  </a:cxn>
                  <a:cxn ang="0">
                    <a:pos x="121" y="101"/>
                  </a:cxn>
                  <a:cxn ang="0">
                    <a:pos x="84" y="149"/>
                  </a:cxn>
                  <a:cxn ang="0">
                    <a:pos x="57" y="206"/>
                  </a:cxn>
                  <a:cxn ang="0">
                    <a:pos x="40" y="272"/>
                  </a:cxn>
                  <a:cxn ang="0">
                    <a:pos x="28" y="339"/>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1989" name="Freeform 5"/>
              <p:cNvSpPr>
                <a:spLocks/>
              </p:cNvSpPr>
              <p:nvPr userDrawn="1"/>
            </p:nvSpPr>
            <p:spPr bwMode="ltGray">
              <a:xfrm rot="12185230" flipV="1">
                <a:off x="4029" y="1802"/>
                <a:ext cx="571" cy="531"/>
              </a:xfrm>
              <a:custGeom>
                <a:avLst/>
                <a:gdLst/>
                <a:ahLst/>
                <a:cxnLst>
                  <a:cxn ang="0">
                    <a:pos x="0" y="0"/>
                  </a:cxn>
                  <a:cxn ang="0">
                    <a:pos x="0" y="25"/>
                  </a:cxn>
                  <a:cxn ang="0">
                    <a:pos x="3" y="50"/>
                  </a:cxn>
                  <a:cxn ang="0">
                    <a:pos x="6" y="75"/>
                  </a:cxn>
                  <a:cxn ang="0">
                    <a:pos x="11" y="98"/>
                  </a:cxn>
                  <a:cxn ang="0">
                    <a:pos x="18" y="119"/>
                  </a:cxn>
                  <a:cxn ang="0">
                    <a:pos x="27" y="141"/>
                  </a:cxn>
                  <a:cxn ang="0">
                    <a:pos x="38" y="161"/>
                  </a:cxn>
                  <a:cxn ang="0">
                    <a:pos x="51" y="178"/>
                  </a:cxn>
                  <a:cxn ang="0">
                    <a:pos x="67" y="194"/>
                  </a:cxn>
                  <a:cxn ang="0">
                    <a:pos x="86" y="208"/>
                  </a:cxn>
                  <a:cxn ang="0">
                    <a:pos x="106" y="219"/>
                  </a:cxn>
                  <a:cxn ang="0">
                    <a:pos x="131" y="228"/>
                  </a:cxn>
                  <a:cxn ang="0">
                    <a:pos x="158" y="234"/>
                  </a:cxn>
                  <a:cxn ang="0">
                    <a:pos x="188" y="237"/>
                  </a:cxn>
                  <a:cxn ang="0">
                    <a:pos x="220" y="236"/>
                  </a:cxn>
                  <a:cxn ang="0">
                    <a:pos x="257" y="232"/>
                  </a:cxn>
                  <a:cxn ang="0">
                    <a:pos x="224" y="227"/>
                  </a:cxn>
                  <a:cxn ang="0">
                    <a:pos x="195" y="220"/>
                  </a:cxn>
                  <a:cxn ang="0">
                    <a:pos x="170" y="212"/>
                  </a:cxn>
                  <a:cxn ang="0">
                    <a:pos x="148" y="204"/>
                  </a:cxn>
                  <a:cxn ang="0">
                    <a:pos x="128" y="193"/>
                  </a:cxn>
                  <a:cxn ang="0">
                    <a:pos x="112" y="182"/>
                  </a:cxn>
                  <a:cxn ang="0">
                    <a:pos x="97" y="169"/>
                  </a:cxn>
                  <a:cxn ang="0">
                    <a:pos x="84" y="155"/>
                  </a:cxn>
                  <a:cxn ang="0">
                    <a:pos x="72" y="141"/>
                  </a:cxn>
                  <a:cxn ang="0">
                    <a:pos x="61" y="125"/>
                  </a:cxn>
                  <a:cxn ang="0">
                    <a:pos x="52" y="107"/>
                  </a:cxn>
                  <a:cxn ang="0">
                    <a:pos x="43" y="88"/>
                  </a:cxn>
                  <a:cxn ang="0">
                    <a:pos x="33" y="69"/>
                  </a:cxn>
                  <a:cxn ang="0">
                    <a:pos x="23" y="47"/>
                  </a:cxn>
                  <a:cxn ang="0">
                    <a:pos x="12" y="24"/>
                  </a:cxn>
                  <a:cxn ang="0">
                    <a:pos x="0" y="0"/>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1990" name="Freeform 6"/>
              <p:cNvSpPr>
                <a:spLocks/>
              </p:cNvSpPr>
              <p:nvPr userDrawn="1"/>
            </p:nvSpPr>
            <p:spPr bwMode="ltGray">
              <a:xfrm rot="12185230" flipV="1">
                <a:off x="3639" y="2167"/>
                <a:ext cx="277" cy="249"/>
              </a:xfrm>
              <a:custGeom>
                <a:avLst/>
                <a:gdLst/>
                <a:ahLst/>
                <a:cxnLst>
                  <a:cxn ang="0">
                    <a:pos x="77" y="0"/>
                  </a:cxn>
                  <a:cxn ang="0">
                    <a:pos x="124" y="108"/>
                  </a:cxn>
                  <a:cxn ang="0">
                    <a:pos x="120" y="107"/>
                  </a:cxn>
                  <a:cxn ang="0">
                    <a:pos x="107" y="105"/>
                  </a:cxn>
                  <a:cxn ang="0">
                    <a:pos x="89" y="101"/>
                  </a:cxn>
                  <a:cxn ang="0">
                    <a:pos x="68" y="99"/>
                  </a:cxn>
                  <a:cxn ang="0">
                    <a:pos x="45" y="97"/>
                  </a:cxn>
                  <a:cxn ang="0">
                    <a:pos x="25" y="98"/>
                  </a:cxn>
                  <a:cxn ang="0">
                    <a:pos x="9" y="102"/>
                  </a:cxn>
                  <a:cxn ang="0">
                    <a:pos x="0" y="110"/>
                  </a:cxn>
                  <a:cxn ang="0">
                    <a:pos x="4" y="98"/>
                  </a:cxn>
                  <a:cxn ang="0">
                    <a:pos x="8" y="89"/>
                  </a:cxn>
                  <a:cxn ang="0">
                    <a:pos x="16" y="82"/>
                  </a:cxn>
                  <a:cxn ang="0">
                    <a:pos x="25" y="76"/>
                  </a:cxn>
                  <a:cxn ang="0">
                    <a:pos x="36" y="72"/>
                  </a:cxn>
                  <a:cxn ang="0">
                    <a:pos x="47" y="71"/>
                  </a:cxn>
                  <a:cxn ang="0">
                    <a:pos x="59" y="71"/>
                  </a:cxn>
                  <a:cxn ang="0">
                    <a:pos x="72" y="74"/>
                  </a:cxn>
                  <a:cxn ang="0">
                    <a:pos x="73" y="71"/>
                  </a:cxn>
                  <a:cxn ang="0">
                    <a:pos x="70" y="56"/>
                  </a:cxn>
                  <a:cxn ang="0">
                    <a:pos x="67" y="38"/>
                  </a:cxn>
                  <a:cxn ang="0">
                    <a:pos x="65" y="30"/>
                  </a:cxn>
                  <a:cxn ang="0">
                    <a:pos x="63" y="30"/>
                  </a:cxn>
                  <a:cxn ang="0">
                    <a:pos x="61" y="29"/>
                  </a:cxn>
                  <a:cxn ang="0">
                    <a:pos x="59" y="26"/>
                  </a:cxn>
                  <a:cxn ang="0">
                    <a:pos x="57" y="23"/>
                  </a:cxn>
                  <a:cxn ang="0">
                    <a:pos x="57" y="19"/>
                  </a:cxn>
                  <a:cxn ang="0">
                    <a:pos x="59" y="14"/>
                  </a:cxn>
                  <a:cxn ang="0">
                    <a:pos x="66" y="8"/>
                  </a:cxn>
                  <a:cxn ang="0">
                    <a:pos x="77" y="0"/>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1991" name="Freeform 7"/>
              <p:cNvSpPr>
                <a:spLocks/>
              </p:cNvSpPr>
              <p:nvPr userDrawn="1"/>
            </p:nvSpPr>
            <p:spPr bwMode="ltGray">
              <a:xfrm rot="12185230" flipV="1">
                <a:off x="3979" y="977"/>
                <a:ext cx="245" cy="347"/>
              </a:xfrm>
              <a:custGeom>
                <a:avLst/>
                <a:gdLst/>
                <a:ahLst/>
                <a:cxnLst>
                  <a:cxn ang="0">
                    <a:pos x="0" y="0"/>
                  </a:cxn>
                  <a:cxn ang="0">
                    <a:pos x="5" y="1"/>
                  </a:cxn>
                  <a:cxn ang="0">
                    <a:pos x="18" y="5"/>
                  </a:cxn>
                  <a:cxn ang="0">
                    <a:pos x="37" y="12"/>
                  </a:cxn>
                  <a:cxn ang="0">
                    <a:pos x="58" y="24"/>
                  </a:cxn>
                  <a:cxn ang="0">
                    <a:pos x="78" y="44"/>
                  </a:cxn>
                  <a:cxn ang="0">
                    <a:pos x="96" y="71"/>
                  </a:cxn>
                  <a:cxn ang="0">
                    <a:pos x="107" y="108"/>
                  </a:cxn>
                  <a:cxn ang="0">
                    <a:pos x="109" y="156"/>
                  </a:cxn>
                  <a:cxn ang="0">
                    <a:pos x="105" y="156"/>
                  </a:cxn>
                  <a:cxn ang="0">
                    <a:pos x="99" y="156"/>
                  </a:cxn>
                  <a:cxn ang="0">
                    <a:pos x="93" y="156"/>
                  </a:cxn>
                  <a:cxn ang="0">
                    <a:pos x="87" y="154"/>
                  </a:cxn>
                  <a:cxn ang="0">
                    <a:pos x="81" y="153"/>
                  </a:cxn>
                  <a:cxn ang="0">
                    <a:pos x="74" y="150"/>
                  </a:cxn>
                  <a:cxn ang="0">
                    <a:pos x="66" y="145"/>
                  </a:cxn>
                  <a:cxn ang="0">
                    <a:pos x="58" y="139"/>
                  </a:cxn>
                  <a:cxn ang="0">
                    <a:pos x="53" y="126"/>
                  </a:cxn>
                  <a:cxn ang="0">
                    <a:pos x="53" y="111"/>
                  </a:cxn>
                  <a:cxn ang="0">
                    <a:pos x="56" y="96"/>
                  </a:cxn>
                  <a:cxn ang="0">
                    <a:pos x="59" y="80"/>
                  </a:cxn>
                  <a:cxn ang="0">
                    <a:pos x="56" y="62"/>
                  </a:cxn>
                  <a:cxn ang="0">
                    <a:pos x="48" y="43"/>
                  </a:cxn>
                  <a:cxn ang="0">
                    <a:pos x="31" y="23"/>
                  </a:cxn>
                  <a:cxn ang="0">
                    <a:pos x="0" y="0"/>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1992" name="Freeform 8"/>
              <p:cNvSpPr>
                <a:spLocks/>
              </p:cNvSpPr>
              <p:nvPr userDrawn="1"/>
            </p:nvSpPr>
            <p:spPr bwMode="ltGray">
              <a:xfrm rot="12185230" flipV="1">
                <a:off x="3845" y="2207"/>
                <a:ext cx="103" cy="209"/>
              </a:xfrm>
              <a:custGeom>
                <a:avLst/>
                <a:gdLst/>
                <a:ahLst/>
                <a:cxnLst>
                  <a:cxn ang="0">
                    <a:pos x="31" y="0"/>
                  </a:cxn>
                  <a:cxn ang="0">
                    <a:pos x="20" y="38"/>
                  </a:cxn>
                  <a:cxn ang="0">
                    <a:pos x="15" y="62"/>
                  </a:cxn>
                  <a:cxn ang="0">
                    <a:pos x="11" y="79"/>
                  </a:cxn>
                  <a:cxn ang="0">
                    <a:pos x="0" y="94"/>
                  </a:cxn>
                  <a:cxn ang="0">
                    <a:pos x="12" y="88"/>
                  </a:cxn>
                  <a:cxn ang="0">
                    <a:pos x="23" y="80"/>
                  </a:cxn>
                  <a:cxn ang="0">
                    <a:pos x="32" y="69"/>
                  </a:cxn>
                  <a:cxn ang="0">
                    <a:pos x="40" y="57"/>
                  </a:cxn>
                  <a:cxn ang="0">
                    <a:pos x="45" y="44"/>
                  </a:cxn>
                  <a:cxn ang="0">
                    <a:pos x="46" y="30"/>
                  </a:cxn>
                  <a:cxn ang="0">
                    <a:pos x="42" y="15"/>
                  </a:cxn>
                  <a:cxn ang="0">
                    <a:pos x="31" y="0"/>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1993" name="Freeform 9"/>
              <p:cNvSpPr>
                <a:spLocks/>
              </p:cNvSpPr>
              <p:nvPr userDrawn="1"/>
            </p:nvSpPr>
            <p:spPr bwMode="ltGray">
              <a:xfrm rot="12185230" flipV="1">
                <a:off x="3895" y="1325"/>
                <a:ext cx="120" cy="90"/>
              </a:xfrm>
              <a:custGeom>
                <a:avLst/>
                <a:gdLst/>
                <a:ahLst/>
                <a:cxnLst>
                  <a:cxn ang="0">
                    <a:pos x="0" y="0"/>
                  </a:cxn>
                  <a:cxn ang="0">
                    <a:pos x="1" y="1"/>
                  </a:cxn>
                  <a:cxn ang="0">
                    <a:pos x="6" y="3"/>
                  </a:cxn>
                  <a:cxn ang="0">
                    <a:pos x="13" y="8"/>
                  </a:cxn>
                  <a:cxn ang="0">
                    <a:pos x="21" y="12"/>
                  </a:cxn>
                  <a:cxn ang="0">
                    <a:pos x="29" y="15"/>
                  </a:cxn>
                  <a:cxn ang="0">
                    <a:pos x="38" y="17"/>
                  </a:cxn>
                  <a:cxn ang="0">
                    <a:pos x="46" y="18"/>
                  </a:cxn>
                  <a:cxn ang="0">
                    <a:pos x="54" y="16"/>
                  </a:cxn>
                  <a:cxn ang="0">
                    <a:pos x="53" y="25"/>
                  </a:cxn>
                  <a:cxn ang="0">
                    <a:pos x="50" y="33"/>
                  </a:cxn>
                  <a:cxn ang="0">
                    <a:pos x="44" y="38"/>
                  </a:cxn>
                  <a:cxn ang="0">
                    <a:pos x="37" y="40"/>
                  </a:cxn>
                  <a:cxn ang="0">
                    <a:pos x="28" y="39"/>
                  </a:cxn>
                  <a:cxn ang="0">
                    <a:pos x="19" y="32"/>
                  </a:cxn>
                  <a:cxn ang="0">
                    <a:pos x="10" y="20"/>
                  </a:cxn>
                  <a:cxn ang="0">
                    <a:pos x="0" y="0"/>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1994" name="Freeform 10"/>
              <p:cNvSpPr>
                <a:spLocks/>
              </p:cNvSpPr>
              <p:nvPr userDrawn="1"/>
            </p:nvSpPr>
            <p:spPr bwMode="ltGray">
              <a:xfrm rot="12185230" flipV="1">
                <a:off x="3010" y="2344"/>
                <a:ext cx="330" cy="2059"/>
              </a:xfrm>
              <a:custGeom>
                <a:avLst/>
                <a:gdLst/>
                <a:ahLst/>
                <a:cxnLst>
                  <a:cxn ang="0">
                    <a:pos x="0" y="0"/>
                  </a:cxn>
                  <a:cxn ang="0">
                    <a:pos x="6" y="6"/>
                  </a:cxn>
                  <a:cxn ang="0">
                    <a:pos x="16" y="14"/>
                  </a:cxn>
                  <a:cxn ang="0">
                    <a:pos x="28" y="24"/>
                  </a:cxn>
                  <a:cxn ang="0">
                    <a:pos x="41" y="37"/>
                  </a:cxn>
                  <a:cxn ang="0">
                    <a:pos x="58" y="53"/>
                  </a:cxn>
                  <a:cxn ang="0">
                    <a:pos x="73" y="70"/>
                  </a:cxn>
                  <a:cxn ang="0">
                    <a:pos x="88" y="90"/>
                  </a:cxn>
                  <a:cxn ang="0">
                    <a:pos x="100" y="113"/>
                  </a:cxn>
                  <a:cxn ang="0">
                    <a:pos x="112" y="137"/>
                  </a:cxn>
                  <a:cxn ang="0">
                    <a:pos x="120" y="165"/>
                  </a:cxn>
                  <a:cxn ang="0">
                    <a:pos x="124" y="196"/>
                  </a:cxn>
                  <a:cxn ang="0">
                    <a:pos x="126" y="228"/>
                  </a:cxn>
                  <a:cxn ang="0">
                    <a:pos x="120" y="264"/>
                  </a:cxn>
                  <a:cxn ang="0">
                    <a:pos x="109" y="302"/>
                  </a:cxn>
                  <a:cxn ang="0">
                    <a:pos x="92" y="342"/>
                  </a:cxn>
                  <a:cxn ang="0">
                    <a:pos x="67" y="386"/>
                  </a:cxn>
                  <a:cxn ang="0">
                    <a:pos x="39" y="436"/>
                  </a:cxn>
                  <a:cxn ang="0">
                    <a:pos x="21" y="482"/>
                  </a:cxn>
                  <a:cxn ang="0">
                    <a:pos x="10" y="525"/>
                  </a:cxn>
                  <a:cxn ang="0">
                    <a:pos x="6" y="566"/>
                  </a:cxn>
                  <a:cxn ang="0">
                    <a:pos x="6" y="605"/>
                  </a:cxn>
                  <a:cxn ang="0">
                    <a:pos x="8" y="641"/>
                  </a:cxn>
                  <a:cxn ang="0">
                    <a:pos x="12" y="673"/>
                  </a:cxn>
                  <a:cxn ang="0">
                    <a:pos x="14" y="704"/>
                  </a:cxn>
                  <a:cxn ang="0">
                    <a:pos x="41" y="688"/>
                  </a:cxn>
                  <a:cxn ang="0">
                    <a:pos x="39" y="680"/>
                  </a:cxn>
                  <a:cxn ang="0">
                    <a:pos x="36" y="657"/>
                  </a:cxn>
                  <a:cxn ang="0">
                    <a:pos x="33" y="622"/>
                  </a:cxn>
                  <a:cxn ang="0">
                    <a:pos x="35" y="575"/>
                  </a:cxn>
                  <a:cxn ang="0">
                    <a:pos x="41" y="519"/>
                  </a:cxn>
                  <a:cxn ang="0">
                    <a:pos x="58" y="455"/>
                  </a:cxn>
                  <a:cxn ang="0">
                    <a:pos x="86" y="386"/>
                  </a:cxn>
                  <a:cxn ang="0">
                    <a:pos x="129" y="313"/>
                  </a:cxn>
                  <a:cxn ang="0">
                    <a:pos x="143" y="279"/>
                  </a:cxn>
                  <a:cxn ang="0">
                    <a:pos x="149" y="235"/>
                  </a:cxn>
                  <a:cxn ang="0">
                    <a:pos x="144" y="184"/>
                  </a:cxn>
                  <a:cxn ang="0">
                    <a:pos x="131" y="134"/>
                  </a:cxn>
                  <a:cxn ang="0">
                    <a:pos x="109" y="85"/>
                  </a:cxn>
                  <a:cxn ang="0">
                    <a:pos x="81" y="44"/>
                  </a:cxn>
                  <a:cxn ang="0">
                    <a:pos x="44" y="14"/>
                  </a:cxn>
                  <a:cxn ang="0">
                    <a:pos x="0" y="0"/>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grpSp>
        <p:sp>
          <p:nvSpPr>
            <p:cNvPr id="41995" name="Freeform 11"/>
            <p:cNvSpPr>
              <a:spLocks/>
            </p:cNvSpPr>
            <p:nvPr userDrawn="1"/>
          </p:nvSpPr>
          <p:spPr bwMode="ltGray">
            <a:xfrm rot="373331" flipH="1">
              <a:off x="22" y="1957"/>
              <a:ext cx="323" cy="649"/>
            </a:xfrm>
            <a:custGeom>
              <a:avLst/>
              <a:gdLst/>
              <a:ahLst/>
              <a:cxnLst>
                <a:cxn ang="0">
                  <a:pos x="94" y="0"/>
                </a:cxn>
                <a:cxn ang="0">
                  <a:pos x="105" y="9"/>
                </a:cxn>
                <a:cxn ang="0">
                  <a:pos x="115" y="27"/>
                </a:cxn>
                <a:cxn ang="0">
                  <a:pos x="123" y="50"/>
                </a:cxn>
                <a:cxn ang="0">
                  <a:pos x="128" y="78"/>
                </a:cxn>
                <a:cxn ang="0">
                  <a:pos x="127" y="111"/>
                </a:cxn>
                <a:cxn ang="0">
                  <a:pos x="116" y="145"/>
                </a:cxn>
                <a:cxn ang="0">
                  <a:pos x="94" y="181"/>
                </a:cxn>
                <a:cxn ang="0">
                  <a:pos x="60" y="217"/>
                </a:cxn>
                <a:cxn ang="0">
                  <a:pos x="49" y="213"/>
                </a:cxn>
                <a:cxn ang="0">
                  <a:pos x="38" y="210"/>
                </a:cxn>
                <a:cxn ang="0">
                  <a:pos x="26" y="205"/>
                </a:cxn>
                <a:cxn ang="0">
                  <a:pos x="16" y="201"/>
                </a:cxn>
                <a:cxn ang="0">
                  <a:pos x="8" y="196"/>
                </a:cxn>
                <a:cxn ang="0">
                  <a:pos x="2" y="190"/>
                </a:cxn>
                <a:cxn ang="0">
                  <a:pos x="0" y="183"/>
                </a:cxn>
                <a:cxn ang="0">
                  <a:pos x="1" y="178"/>
                </a:cxn>
                <a:cxn ang="0">
                  <a:pos x="13" y="171"/>
                </a:cxn>
                <a:cxn ang="0">
                  <a:pos x="29" y="161"/>
                </a:cxn>
                <a:cxn ang="0">
                  <a:pos x="46" y="150"/>
                </a:cxn>
                <a:cxn ang="0">
                  <a:pos x="63" y="134"/>
                </a:cxn>
                <a:cxn ang="0">
                  <a:pos x="79" y="112"/>
                </a:cxn>
                <a:cxn ang="0">
                  <a:pos x="91" y="83"/>
                </a:cxn>
                <a:cxn ang="0">
                  <a:pos x="97" y="46"/>
                </a:cxn>
                <a:cxn ang="0">
                  <a:pos x="94" y="0"/>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folHlink"/>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1996" name="Freeform 12"/>
            <p:cNvSpPr>
              <a:spLocks/>
            </p:cNvSpPr>
            <p:nvPr userDrawn="1"/>
          </p:nvSpPr>
          <p:spPr bwMode="ltGray">
            <a:xfrm>
              <a:off x="168" y="1260"/>
              <a:ext cx="1259" cy="1532"/>
            </a:xfrm>
            <a:custGeom>
              <a:avLst/>
              <a:gdLst/>
              <a:ahLst/>
              <a:cxnLst>
                <a:cxn ang="0">
                  <a:pos x="891" y="1532"/>
                </a:cxn>
                <a:cxn ang="0">
                  <a:pos x="954" y="1452"/>
                </a:cxn>
                <a:cxn ang="0">
                  <a:pos x="1032" y="1338"/>
                </a:cxn>
                <a:cxn ang="0">
                  <a:pos x="1115" y="1188"/>
                </a:cxn>
                <a:cxn ang="0">
                  <a:pos x="1194" y="1023"/>
                </a:cxn>
                <a:cxn ang="0">
                  <a:pos x="1244" y="841"/>
                </a:cxn>
                <a:cxn ang="0">
                  <a:pos x="1259" y="647"/>
                </a:cxn>
                <a:cxn ang="0">
                  <a:pos x="1230" y="463"/>
                </a:cxn>
                <a:cxn ang="0">
                  <a:pos x="1140" y="294"/>
                </a:cxn>
                <a:cxn ang="0">
                  <a:pos x="1043" y="190"/>
                </a:cxn>
                <a:cxn ang="0">
                  <a:pos x="961" y="109"/>
                </a:cxn>
                <a:cxn ang="0">
                  <a:pos x="894" y="65"/>
                </a:cxn>
                <a:cxn ang="0">
                  <a:pos x="786" y="18"/>
                </a:cxn>
                <a:cxn ang="0">
                  <a:pos x="642" y="0"/>
                </a:cxn>
                <a:cxn ang="0">
                  <a:pos x="440" y="23"/>
                </a:cxn>
                <a:cxn ang="0">
                  <a:pos x="366" y="44"/>
                </a:cxn>
                <a:cxn ang="0">
                  <a:pos x="292" y="58"/>
                </a:cxn>
                <a:cxn ang="0">
                  <a:pos x="229" y="79"/>
                </a:cxn>
                <a:cxn ang="0">
                  <a:pos x="178" y="103"/>
                </a:cxn>
                <a:cxn ang="0">
                  <a:pos x="127" y="127"/>
                </a:cxn>
                <a:cxn ang="0">
                  <a:pos x="82" y="158"/>
                </a:cxn>
                <a:cxn ang="0">
                  <a:pos x="41" y="197"/>
                </a:cxn>
                <a:cxn ang="0">
                  <a:pos x="0" y="243"/>
                </a:cxn>
                <a:cxn ang="0">
                  <a:pos x="76" y="215"/>
                </a:cxn>
                <a:cxn ang="0">
                  <a:pos x="144" y="194"/>
                </a:cxn>
                <a:cxn ang="0">
                  <a:pos x="212" y="179"/>
                </a:cxn>
                <a:cxn ang="0">
                  <a:pos x="280" y="164"/>
                </a:cxn>
                <a:cxn ang="0">
                  <a:pos x="336" y="149"/>
                </a:cxn>
                <a:cxn ang="0">
                  <a:pos x="397" y="149"/>
                </a:cxn>
                <a:cxn ang="0">
                  <a:pos x="458" y="141"/>
                </a:cxn>
                <a:cxn ang="0">
                  <a:pos x="511" y="146"/>
                </a:cxn>
                <a:cxn ang="0">
                  <a:pos x="565" y="152"/>
                </a:cxn>
                <a:cxn ang="0">
                  <a:pos x="618" y="166"/>
                </a:cxn>
                <a:cxn ang="0">
                  <a:pos x="669" y="186"/>
                </a:cxn>
                <a:cxn ang="0">
                  <a:pos x="715" y="205"/>
                </a:cxn>
                <a:cxn ang="0">
                  <a:pos x="760" y="239"/>
                </a:cxn>
                <a:cxn ang="0">
                  <a:pos x="811" y="267"/>
                </a:cxn>
                <a:cxn ang="0">
                  <a:pos x="855" y="307"/>
                </a:cxn>
                <a:cxn ang="0">
                  <a:pos x="899" y="348"/>
                </a:cxn>
                <a:cxn ang="0">
                  <a:pos x="971" y="464"/>
                </a:cxn>
                <a:cxn ang="0">
                  <a:pos x="1016" y="606"/>
                </a:cxn>
                <a:cxn ang="0">
                  <a:pos x="1027" y="774"/>
                </a:cxn>
                <a:cxn ang="0">
                  <a:pos x="1022" y="939"/>
                </a:cxn>
                <a:cxn ang="0">
                  <a:pos x="1002" y="1117"/>
                </a:cxn>
                <a:cxn ang="0">
                  <a:pos x="966" y="1279"/>
                </a:cxn>
                <a:cxn ang="0">
                  <a:pos x="933" y="1421"/>
                </a:cxn>
                <a:cxn ang="0">
                  <a:pos x="891" y="1532"/>
                </a:cxn>
              </a:cxnLst>
              <a:rect l="0" t="0" r="r" b="b"/>
              <a:pathLst>
                <a:path w="1259" h="1532">
                  <a:moveTo>
                    <a:pt x="891" y="1532"/>
                  </a:moveTo>
                  <a:lnTo>
                    <a:pt x="954" y="1452"/>
                  </a:lnTo>
                  <a:lnTo>
                    <a:pt x="1032" y="1338"/>
                  </a:lnTo>
                  <a:lnTo>
                    <a:pt x="1115" y="1188"/>
                  </a:lnTo>
                  <a:lnTo>
                    <a:pt x="1194" y="1023"/>
                  </a:lnTo>
                  <a:lnTo>
                    <a:pt x="1244" y="841"/>
                  </a:lnTo>
                  <a:lnTo>
                    <a:pt x="1259" y="647"/>
                  </a:lnTo>
                  <a:lnTo>
                    <a:pt x="1230" y="463"/>
                  </a:lnTo>
                  <a:lnTo>
                    <a:pt x="1140" y="294"/>
                  </a:lnTo>
                  <a:lnTo>
                    <a:pt x="1043" y="190"/>
                  </a:lnTo>
                  <a:lnTo>
                    <a:pt x="961" y="109"/>
                  </a:lnTo>
                  <a:lnTo>
                    <a:pt x="894" y="65"/>
                  </a:lnTo>
                  <a:lnTo>
                    <a:pt x="786" y="18"/>
                  </a:lnTo>
                  <a:lnTo>
                    <a:pt x="642" y="0"/>
                  </a:lnTo>
                  <a:lnTo>
                    <a:pt x="440" y="23"/>
                  </a:lnTo>
                  <a:lnTo>
                    <a:pt x="366" y="44"/>
                  </a:lnTo>
                  <a:lnTo>
                    <a:pt x="292" y="58"/>
                  </a:lnTo>
                  <a:lnTo>
                    <a:pt x="229" y="79"/>
                  </a:lnTo>
                  <a:lnTo>
                    <a:pt x="178" y="103"/>
                  </a:lnTo>
                  <a:lnTo>
                    <a:pt x="127" y="127"/>
                  </a:lnTo>
                  <a:lnTo>
                    <a:pt x="82" y="158"/>
                  </a:lnTo>
                  <a:lnTo>
                    <a:pt x="41" y="197"/>
                  </a:lnTo>
                  <a:lnTo>
                    <a:pt x="0" y="243"/>
                  </a:lnTo>
                  <a:lnTo>
                    <a:pt x="76" y="215"/>
                  </a:lnTo>
                  <a:lnTo>
                    <a:pt x="144" y="194"/>
                  </a:lnTo>
                  <a:lnTo>
                    <a:pt x="212" y="179"/>
                  </a:lnTo>
                  <a:lnTo>
                    <a:pt x="280" y="164"/>
                  </a:lnTo>
                  <a:lnTo>
                    <a:pt x="336" y="149"/>
                  </a:lnTo>
                  <a:lnTo>
                    <a:pt x="397" y="149"/>
                  </a:lnTo>
                  <a:lnTo>
                    <a:pt x="458" y="141"/>
                  </a:lnTo>
                  <a:lnTo>
                    <a:pt x="511" y="146"/>
                  </a:lnTo>
                  <a:lnTo>
                    <a:pt x="565" y="152"/>
                  </a:lnTo>
                  <a:lnTo>
                    <a:pt x="618" y="166"/>
                  </a:lnTo>
                  <a:lnTo>
                    <a:pt x="669" y="186"/>
                  </a:lnTo>
                  <a:lnTo>
                    <a:pt x="715" y="205"/>
                  </a:lnTo>
                  <a:lnTo>
                    <a:pt x="760" y="239"/>
                  </a:lnTo>
                  <a:lnTo>
                    <a:pt x="811" y="267"/>
                  </a:lnTo>
                  <a:lnTo>
                    <a:pt x="855" y="307"/>
                  </a:lnTo>
                  <a:lnTo>
                    <a:pt x="899" y="348"/>
                  </a:lnTo>
                  <a:lnTo>
                    <a:pt x="971" y="464"/>
                  </a:lnTo>
                  <a:lnTo>
                    <a:pt x="1016" y="606"/>
                  </a:lnTo>
                  <a:lnTo>
                    <a:pt x="1027" y="774"/>
                  </a:lnTo>
                  <a:lnTo>
                    <a:pt x="1022" y="939"/>
                  </a:lnTo>
                  <a:lnTo>
                    <a:pt x="1002" y="1117"/>
                  </a:lnTo>
                  <a:lnTo>
                    <a:pt x="966" y="1279"/>
                  </a:lnTo>
                  <a:lnTo>
                    <a:pt x="933" y="1421"/>
                  </a:lnTo>
                  <a:lnTo>
                    <a:pt x="891" y="1532"/>
                  </a:lnTo>
                  <a:close/>
                </a:path>
              </a:pathLst>
            </a:custGeom>
            <a:solidFill>
              <a:schemeClr val="folHlink"/>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1997" name="Freeform 13"/>
            <p:cNvSpPr>
              <a:spLocks/>
            </p:cNvSpPr>
            <p:nvPr userDrawn="1"/>
          </p:nvSpPr>
          <p:spPr bwMode="ltGray">
            <a:xfrm>
              <a:off x="0" y="2610"/>
              <a:ext cx="801" cy="459"/>
            </a:xfrm>
            <a:custGeom>
              <a:avLst/>
              <a:gdLst/>
              <a:ahLst/>
              <a:cxnLst>
                <a:cxn ang="0">
                  <a:pos x="0" y="0"/>
                </a:cxn>
                <a:cxn ang="0">
                  <a:pos x="37" y="69"/>
                </a:cxn>
                <a:cxn ang="0">
                  <a:pos x="68" y="132"/>
                </a:cxn>
                <a:cxn ang="0">
                  <a:pos x="110" y="188"/>
                </a:cxn>
                <a:cxn ang="0">
                  <a:pos x="149" y="229"/>
                </a:cxn>
                <a:cxn ang="0">
                  <a:pos x="192" y="278"/>
                </a:cxn>
                <a:cxn ang="0">
                  <a:pos x="250" y="314"/>
                </a:cxn>
                <a:cxn ang="0">
                  <a:pos x="308" y="336"/>
                </a:cxn>
                <a:cxn ang="0">
                  <a:pos x="365" y="365"/>
                </a:cxn>
                <a:cxn ang="0">
                  <a:pos x="430" y="381"/>
                </a:cxn>
                <a:cxn ang="0">
                  <a:pos x="501" y="390"/>
                </a:cxn>
                <a:cxn ang="0">
                  <a:pos x="573" y="392"/>
                </a:cxn>
                <a:cxn ang="0">
                  <a:pos x="646" y="381"/>
                </a:cxn>
                <a:cxn ang="0">
                  <a:pos x="726" y="362"/>
                </a:cxn>
                <a:cxn ang="0">
                  <a:pos x="801" y="335"/>
                </a:cxn>
                <a:cxn ang="0">
                  <a:pos x="731" y="377"/>
                </a:cxn>
                <a:cxn ang="0">
                  <a:pos x="662" y="404"/>
                </a:cxn>
                <a:cxn ang="0">
                  <a:pos x="594" y="432"/>
                </a:cxn>
                <a:cxn ang="0">
                  <a:pos x="532" y="445"/>
                </a:cxn>
                <a:cxn ang="0">
                  <a:pos x="471" y="459"/>
                </a:cxn>
                <a:cxn ang="0">
                  <a:pos x="411" y="458"/>
                </a:cxn>
                <a:cxn ang="0">
                  <a:pos x="350" y="458"/>
                </a:cxn>
                <a:cxn ang="0">
                  <a:pos x="291" y="450"/>
                </a:cxn>
                <a:cxn ang="0">
                  <a:pos x="244" y="436"/>
                </a:cxn>
                <a:cxn ang="0">
                  <a:pos x="192" y="415"/>
                </a:cxn>
                <a:cxn ang="0">
                  <a:pos x="145" y="394"/>
                </a:cxn>
                <a:cxn ang="0">
                  <a:pos x="100" y="373"/>
                </a:cxn>
                <a:cxn ang="0">
                  <a:pos x="60" y="347"/>
                </a:cxn>
                <a:cxn ang="0">
                  <a:pos x="0" y="294"/>
                </a:cxn>
                <a:cxn ang="0">
                  <a:pos x="0" y="0"/>
                </a:cxn>
              </a:cxnLst>
              <a:rect l="0" t="0" r="r" b="b"/>
              <a:pathLst>
                <a:path w="801" h="459">
                  <a:moveTo>
                    <a:pt x="0" y="0"/>
                  </a:moveTo>
                  <a:lnTo>
                    <a:pt x="37" y="69"/>
                  </a:lnTo>
                  <a:lnTo>
                    <a:pt x="68" y="132"/>
                  </a:lnTo>
                  <a:lnTo>
                    <a:pt x="110" y="188"/>
                  </a:lnTo>
                  <a:lnTo>
                    <a:pt x="149" y="229"/>
                  </a:lnTo>
                  <a:lnTo>
                    <a:pt x="192" y="278"/>
                  </a:lnTo>
                  <a:lnTo>
                    <a:pt x="250" y="314"/>
                  </a:lnTo>
                  <a:lnTo>
                    <a:pt x="308" y="336"/>
                  </a:lnTo>
                  <a:lnTo>
                    <a:pt x="365" y="365"/>
                  </a:lnTo>
                  <a:lnTo>
                    <a:pt x="430" y="381"/>
                  </a:lnTo>
                  <a:lnTo>
                    <a:pt x="501" y="390"/>
                  </a:lnTo>
                  <a:lnTo>
                    <a:pt x="573" y="392"/>
                  </a:lnTo>
                  <a:lnTo>
                    <a:pt x="646" y="381"/>
                  </a:lnTo>
                  <a:lnTo>
                    <a:pt x="726" y="362"/>
                  </a:lnTo>
                  <a:lnTo>
                    <a:pt x="801" y="335"/>
                  </a:lnTo>
                  <a:lnTo>
                    <a:pt x="731" y="377"/>
                  </a:lnTo>
                  <a:lnTo>
                    <a:pt x="662" y="404"/>
                  </a:lnTo>
                  <a:lnTo>
                    <a:pt x="594" y="432"/>
                  </a:lnTo>
                  <a:lnTo>
                    <a:pt x="532" y="445"/>
                  </a:lnTo>
                  <a:lnTo>
                    <a:pt x="471" y="459"/>
                  </a:lnTo>
                  <a:lnTo>
                    <a:pt x="411" y="458"/>
                  </a:lnTo>
                  <a:lnTo>
                    <a:pt x="350" y="458"/>
                  </a:lnTo>
                  <a:lnTo>
                    <a:pt x="291" y="450"/>
                  </a:lnTo>
                  <a:lnTo>
                    <a:pt x="244" y="436"/>
                  </a:lnTo>
                  <a:lnTo>
                    <a:pt x="192" y="415"/>
                  </a:lnTo>
                  <a:lnTo>
                    <a:pt x="145" y="394"/>
                  </a:lnTo>
                  <a:lnTo>
                    <a:pt x="100" y="373"/>
                  </a:lnTo>
                  <a:lnTo>
                    <a:pt x="60" y="347"/>
                  </a:lnTo>
                  <a:lnTo>
                    <a:pt x="0" y="294"/>
                  </a:lnTo>
                  <a:lnTo>
                    <a:pt x="0" y="0"/>
                  </a:lnTo>
                  <a:close/>
                </a:path>
              </a:pathLst>
            </a:custGeom>
            <a:solidFill>
              <a:schemeClr val="folHlink"/>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1998" name="Freeform 14"/>
            <p:cNvSpPr>
              <a:spLocks/>
            </p:cNvSpPr>
            <p:nvPr userDrawn="1"/>
          </p:nvSpPr>
          <p:spPr bwMode="ltGray">
            <a:xfrm rot="373331" flipH="1">
              <a:off x="898" y="2855"/>
              <a:ext cx="354" cy="464"/>
            </a:xfrm>
            <a:custGeom>
              <a:avLst/>
              <a:gdLst/>
              <a:ahLst/>
              <a:cxnLst>
                <a:cxn ang="0">
                  <a:pos x="75" y="0"/>
                </a:cxn>
                <a:cxn ang="0">
                  <a:pos x="0" y="25"/>
                </a:cxn>
                <a:cxn ang="0">
                  <a:pos x="3" y="26"/>
                </a:cxn>
                <a:cxn ang="0">
                  <a:pos x="14" y="29"/>
                </a:cxn>
                <a:cxn ang="0">
                  <a:pos x="29" y="36"/>
                </a:cxn>
                <a:cxn ang="0">
                  <a:pos x="46" y="47"/>
                </a:cxn>
                <a:cxn ang="0">
                  <a:pos x="66" y="62"/>
                </a:cxn>
                <a:cxn ang="0">
                  <a:pos x="84" y="80"/>
                </a:cxn>
                <a:cxn ang="0">
                  <a:pos x="102" y="103"/>
                </a:cxn>
                <a:cxn ang="0">
                  <a:pos x="116" y="132"/>
                </a:cxn>
                <a:cxn ang="0">
                  <a:pos x="117" y="120"/>
                </a:cxn>
                <a:cxn ang="0">
                  <a:pos x="115" y="107"/>
                </a:cxn>
                <a:cxn ang="0">
                  <a:pos x="108" y="90"/>
                </a:cxn>
                <a:cxn ang="0">
                  <a:pos x="99" y="74"/>
                </a:cxn>
                <a:cxn ang="0">
                  <a:pos x="89" y="58"/>
                </a:cxn>
                <a:cxn ang="0">
                  <a:pos x="78" y="45"/>
                </a:cxn>
                <a:cxn ang="0">
                  <a:pos x="67" y="36"/>
                </a:cxn>
                <a:cxn ang="0">
                  <a:pos x="58" y="32"/>
                </a:cxn>
                <a:cxn ang="0">
                  <a:pos x="69" y="29"/>
                </a:cxn>
                <a:cxn ang="0">
                  <a:pos x="79" y="28"/>
                </a:cxn>
                <a:cxn ang="0">
                  <a:pos x="89" y="26"/>
                </a:cxn>
                <a:cxn ang="0">
                  <a:pos x="98" y="25"/>
                </a:cxn>
                <a:cxn ang="0">
                  <a:pos x="105" y="24"/>
                </a:cxn>
                <a:cxn ang="0">
                  <a:pos x="109" y="22"/>
                </a:cxn>
                <a:cxn ang="0">
                  <a:pos x="113" y="21"/>
                </a:cxn>
                <a:cxn ang="0">
                  <a:pos x="114" y="21"/>
                </a:cxn>
                <a:cxn ang="0">
                  <a:pos x="75" y="0"/>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folHlink"/>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1999" name="Freeform 15"/>
            <p:cNvSpPr>
              <a:spLocks/>
            </p:cNvSpPr>
            <p:nvPr userDrawn="1"/>
          </p:nvSpPr>
          <p:spPr bwMode="ltGray">
            <a:xfrm rot="373331" flipH="1">
              <a:off x="799" y="2979"/>
              <a:ext cx="87" cy="274"/>
            </a:xfrm>
            <a:custGeom>
              <a:avLst/>
              <a:gdLst/>
              <a:ahLst/>
              <a:cxnLst>
                <a:cxn ang="0">
                  <a:pos x="29" y="0"/>
                </a:cxn>
                <a:cxn ang="0">
                  <a:pos x="23" y="0"/>
                </a:cxn>
                <a:cxn ang="0">
                  <a:pos x="16" y="4"/>
                </a:cxn>
                <a:cxn ang="0">
                  <a:pos x="9" y="9"/>
                </a:cxn>
                <a:cxn ang="0">
                  <a:pos x="4" y="19"/>
                </a:cxn>
                <a:cxn ang="0">
                  <a:pos x="1" y="30"/>
                </a:cxn>
                <a:cxn ang="0">
                  <a:pos x="0" y="44"/>
                </a:cxn>
                <a:cxn ang="0">
                  <a:pos x="3" y="60"/>
                </a:cxn>
                <a:cxn ang="0">
                  <a:pos x="11" y="77"/>
                </a:cxn>
                <a:cxn ang="0">
                  <a:pos x="15" y="53"/>
                </a:cxn>
                <a:cxn ang="0">
                  <a:pos x="19" y="37"/>
                </a:cxn>
                <a:cxn ang="0">
                  <a:pos x="23" y="22"/>
                </a:cxn>
                <a:cxn ang="0">
                  <a:pos x="29" y="0"/>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folHlink"/>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2000" name="Freeform 16"/>
            <p:cNvSpPr>
              <a:spLocks/>
            </p:cNvSpPr>
            <p:nvPr userDrawn="1"/>
          </p:nvSpPr>
          <p:spPr bwMode="ltGray">
            <a:xfrm>
              <a:off x="1190" y="3273"/>
              <a:ext cx="1108" cy="1047"/>
            </a:xfrm>
            <a:custGeom>
              <a:avLst/>
              <a:gdLst/>
              <a:ahLst/>
              <a:cxnLst>
                <a:cxn ang="0">
                  <a:pos x="784" y="1047"/>
                </a:cxn>
                <a:cxn ang="0">
                  <a:pos x="692" y="1011"/>
                </a:cxn>
                <a:cxn ang="0">
                  <a:pos x="607" y="945"/>
                </a:cxn>
                <a:cxn ang="0">
                  <a:pos x="517" y="861"/>
                </a:cxn>
                <a:cxn ang="0">
                  <a:pos x="432" y="776"/>
                </a:cxn>
                <a:cxn ang="0">
                  <a:pos x="350" y="677"/>
                </a:cxn>
                <a:cxn ang="0">
                  <a:pos x="266" y="563"/>
                </a:cxn>
                <a:cxn ang="0">
                  <a:pos x="188" y="447"/>
                </a:cxn>
                <a:cxn ang="0">
                  <a:pos x="122" y="325"/>
                </a:cxn>
                <a:cxn ang="0">
                  <a:pos x="65" y="211"/>
                </a:cxn>
                <a:cxn ang="0">
                  <a:pos x="21" y="101"/>
                </a:cxn>
                <a:cxn ang="0">
                  <a:pos x="0" y="0"/>
                </a:cxn>
                <a:cxn ang="0">
                  <a:pos x="109" y="217"/>
                </a:cxn>
                <a:cxn ang="0">
                  <a:pos x="209" y="378"/>
                </a:cxn>
                <a:cxn ang="0">
                  <a:pos x="294" y="500"/>
                </a:cxn>
                <a:cxn ang="0">
                  <a:pos x="373" y="590"/>
                </a:cxn>
                <a:cxn ang="0">
                  <a:pos x="441" y="661"/>
                </a:cxn>
                <a:cxn ang="0">
                  <a:pos x="506" y="713"/>
                </a:cxn>
                <a:cxn ang="0">
                  <a:pos x="564" y="754"/>
                </a:cxn>
                <a:cxn ang="0">
                  <a:pos x="620" y="801"/>
                </a:cxn>
                <a:cxn ang="0">
                  <a:pos x="754" y="899"/>
                </a:cxn>
                <a:cxn ang="0">
                  <a:pos x="925" y="977"/>
                </a:cxn>
                <a:cxn ang="0">
                  <a:pos x="1108" y="1047"/>
                </a:cxn>
                <a:cxn ang="0">
                  <a:pos x="784" y="1047"/>
                </a:cxn>
              </a:cxnLst>
              <a:rect l="0" t="0" r="r" b="b"/>
              <a:pathLst>
                <a:path w="1108" h="1047">
                  <a:moveTo>
                    <a:pt x="784" y="1047"/>
                  </a:moveTo>
                  <a:lnTo>
                    <a:pt x="692" y="1011"/>
                  </a:lnTo>
                  <a:lnTo>
                    <a:pt x="607" y="945"/>
                  </a:lnTo>
                  <a:lnTo>
                    <a:pt x="517" y="861"/>
                  </a:lnTo>
                  <a:lnTo>
                    <a:pt x="432" y="776"/>
                  </a:lnTo>
                  <a:lnTo>
                    <a:pt x="350" y="677"/>
                  </a:lnTo>
                  <a:lnTo>
                    <a:pt x="266" y="563"/>
                  </a:lnTo>
                  <a:lnTo>
                    <a:pt x="188" y="447"/>
                  </a:lnTo>
                  <a:lnTo>
                    <a:pt x="122" y="325"/>
                  </a:lnTo>
                  <a:lnTo>
                    <a:pt x="65" y="211"/>
                  </a:lnTo>
                  <a:lnTo>
                    <a:pt x="21" y="101"/>
                  </a:lnTo>
                  <a:lnTo>
                    <a:pt x="0" y="0"/>
                  </a:lnTo>
                  <a:lnTo>
                    <a:pt x="109" y="217"/>
                  </a:lnTo>
                  <a:lnTo>
                    <a:pt x="209" y="378"/>
                  </a:lnTo>
                  <a:lnTo>
                    <a:pt x="294" y="500"/>
                  </a:lnTo>
                  <a:lnTo>
                    <a:pt x="373" y="590"/>
                  </a:lnTo>
                  <a:lnTo>
                    <a:pt x="441" y="661"/>
                  </a:lnTo>
                  <a:lnTo>
                    <a:pt x="506" y="713"/>
                  </a:lnTo>
                  <a:lnTo>
                    <a:pt x="564" y="754"/>
                  </a:lnTo>
                  <a:lnTo>
                    <a:pt x="620" y="801"/>
                  </a:lnTo>
                  <a:lnTo>
                    <a:pt x="754" y="899"/>
                  </a:lnTo>
                  <a:lnTo>
                    <a:pt x="925" y="977"/>
                  </a:lnTo>
                  <a:lnTo>
                    <a:pt x="1108" y="1047"/>
                  </a:lnTo>
                  <a:lnTo>
                    <a:pt x="784" y="1047"/>
                  </a:lnTo>
                  <a:close/>
                </a:path>
              </a:pathLst>
            </a:custGeom>
            <a:solidFill>
              <a:schemeClr val="folHlink"/>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grpSp>
          <p:nvGrpSpPr>
            <p:cNvPr id="4" name="Group 17"/>
            <p:cNvGrpSpPr>
              <a:grpSpLocks/>
            </p:cNvGrpSpPr>
            <p:nvPr userDrawn="1"/>
          </p:nvGrpSpPr>
          <p:grpSpPr bwMode="auto">
            <a:xfrm rot="3220060">
              <a:off x="2631" y="754"/>
              <a:ext cx="569" cy="637"/>
              <a:chOff x="1727" y="866"/>
              <a:chExt cx="129" cy="157"/>
            </a:xfrm>
          </p:grpSpPr>
          <p:sp>
            <p:nvSpPr>
              <p:cNvPr id="42002" name="Freeform 18"/>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2003" name="Freeform 19"/>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2004" name="Freeform 20"/>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grpSp>
        <p:grpSp>
          <p:nvGrpSpPr>
            <p:cNvPr id="5" name="Group 21"/>
            <p:cNvGrpSpPr>
              <a:grpSpLocks/>
            </p:cNvGrpSpPr>
            <p:nvPr userDrawn="1"/>
          </p:nvGrpSpPr>
          <p:grpSpPr bwMode="auto">
            <a:xfrm rot="-6691250">
              <a:off x="3637" y="132"/>
              <a:ext cx="356" cy="607"/>
              <a:chOff x="1727" y="866"/>
              <a:chExt cx="129" cy="157"/>
            </a:xfrm>
          </p:grpSpPr>
          <p:sp>
            <p:nvSpPr>
              <p:cNvPr id="42006" name="Freeform 22"/>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2007" name="Freeform 23"/>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2008" name="Freeform 24"/>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grpSp>
        <p:grpSp>
          <p:nvGrpSpPr>
            <p:cNvPr id="6" name="Group 25"/>
            <p:cNvGrpSpPr>
              <a:grpSpLocks/>
            </p:cNvGrpSpPr>
            <p:nvPr userDrawn="1"/>
          </p:nvGrpSpPr>
          <p:grpSpPr bwMode="auto">
            <a:xfrm rot="-13075160">
              <a:off x="668" y="3321"/>
              <a:ext cx="501" cy="502"/>
              <a:chOff x="1727" y="866"/>
              <a:chExt cx="129" cy="157"/>
            </a:xfrm>
          </p:grpSpPr>
          <p:sp>
            <p:nvSpPr>
              <p:cNvPr id="42010" name="Freeform 26"/>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2011" name="Freeform 27"/>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2012" name="Freeform 28"/>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grpSp>
        <p:grpSp>
          <p:nvGrpSpPr>
            <p:cNvPr id="7" name="Group 29"/>
            <p:cNvGrpSpPr>
              <a:grpSpLocks/>
            </p:cNvGrpSpPr>
            <p:nvPr userDrawn="1"/>
          </p:nvGrpSpPr>
          <p:grpSpPr bwMode="auto">
            <a:xfrm rot="4106450" flipH="1">
              <a:off x="393" y="262"/>
              <a:ext cx="709" cy="892"/>
              <a:chOff x="1727" y="866"/>
              <a:chExt cx="129" cy="157"/>
            </a:xfrm>
          </p:grpSpPr>
          <p:sp>
            <p:nvSpPr>
              <p:cNvPr id="42014" name="Freeform 30"/>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2015" name="Freeform 31"/>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2016" name="Freeform 32"/>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grpSp>
        <p:grpSp>
          <p:nvGrpSpPr>
            <p:cNvPr id="8" name="Group 33"/>
            <p:cNvGrpSpPr>
              <a:grpSpLocks/>
            </p:cNvGrpSpPr>
            <p:nvPr userDrawn="1"/>
          </p:nvGrpSpPr>
          <p:grpSpPr bwMode="auto">
            <a:xfrm rot="10015322" flipH="1">
              <a:off x="4625" y="2382"/>
              <a:ext cx="709" cy="892"/>
              <a:chOff x="1727" y="866"/>
              <a:chExt cx="129" cy="157"/>
            </a:xfrm>
          </p:grpSpPr>
          <p:sp>
            <p:nvSpPr>
              <p:cNvPr id="42018" name="Freeform 34"/>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2019" name="Freeform 35"/>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2020" name="Freeform 36"/>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grpSp>
        <p:sp>
          <p:nvSpPr>
            <p:cNvPr id="42021" name="Freeform 37"/>
            <p:cNvSpPr>
              <a:spLocks/>
            </p:cNvSpPr>
            <p:nvPr userDrawn="1"/>
          </p:nvSpPr>
          <p:spPr bwMode="ltGray">
            <a:xfrm>
              <a:off x="1217" y="2"/>
              <a:ext cx="862" cy="886"/>
            </a:xfrm>
            <a:custGeom>
              <a:avLst/>
              <a:gdLst/>
              <a:ahLst/>
              <a:cxnLst>
                <a:cxn ang="0">
                  <a:pos x="0" y="0"/>
                </a:cxn>
                <a:cxn ang="0">
                  <a:pos x="6" y="107"/>
                </a:cxn>
                <a:cxn ang="0">
                  <a:pos x="37" y="262"/>
                </a:cxn>
                <a:cxn ang="0">
                  <a:pos x="83" y="410"/>
                </a:cxn>
                <a:cxn ang="0">
                  <a:pos x="149" y="546"/>
                </a:cxn>
                <a:cxn ang="0">
                  <a:pos x="237" y="666"/>
                </a:cxn>
                <a:cxn ang="0">
                  <a:pos x="338" y="764"/>
                </a:cxn>
                <a:cxn ang="0">
                  <a:pos x="450" y="838"/>
                </a:cxn>
                <a:cxn ang="0">
                  <a:pos x="579" y="879"/>
                </a:cxn>
                <a:cxn ang="0">
                  <a:pos x="714" y="886"/>
                </a:cxn>
                <a:cxn ang="0">
                  <a:pos x="862" y="851"/>
                </a:cxn>
                <a:cxn ang="0">
                  <a:pos x="784" y="856"/>
                </a:cxn>
                <a:cxn ang="0">
                  <a:pos x="700" y="835"/>
                </a:cxn>
                <a:cxn ang="0">
                  <a:pos x="621" y="794"/>
                </a:cxn>
                <a:cxn ang="0">
                  <a:pos x="542" y="728"/>
                </a:cxn>
                <a:cxn ang="0">
                  <a:pos x="466" y="649"/>
                </a:cxn>
                <a:cxn ang="0">
                  <a:pos x="397" y="557"/>
                </a:cxn>
                <a:cxn ang="0">
                  <a:pos x="334" y="454"/>
                </a:cxn>
                <a:cxn ang="0">
                  <a:pos x="279" y="339"/>
                </a:cxn>
                <a:cxn ang="0">
                  <a:pos x="238" y="225"/>
                </a:cxn>
                <a:cxn ang="0">
                  <a:pos x="205" y="105"/>
                </a:cxn>
                <a:cxn ang="0">
                  <a:pos x="184" y="3"/>
                </a:cxn>
              </a:cxnLst>
              <a:rect l="0" t="0" r="r" b="b"/>
              <a:pathLst>
                <a:path w="862" h="886">
                  <a:moveTo>
                    <a:pt x="0" y="0"/>
                  </a:moveTo>
                  <a:lnTo>
                    <a:pt x="6" y="107"/>
                  </a:lnTo>
                  <a:lnTo>
                    <a:pt x="37" y="262"/>
                  </a:lnTo>
                  <a:lnTo>
                    <a:pt x="83" y="410"/>
                  </a:lnTo>
                  <a:lnTo>
                    <a:pt x="149" y="546"/>
                  </a:lnTo>
                  <a:lnTo>
                    <a:pt x="237" y="666"/>
                  </a:lnTo>
                  <a:lnTo>
                    <a:pt x="338" y="764"/>
                  </a:lnTo>
                  <a:lnTo>
                    <a:pt x="450" y="838"/>
                  </a:lnTo>
                  <a:lnTo>
                    <a:pt x="579" y="879"/>
                  </a:lnTo>
                  <a:lnTo>
                    <a:pt x="714" y="886"/>
                  </a:lnTo>
                  <a:lnTo>
                    <a:pt x="862" y="851"/>
                  </a:lnTo>
                  <a:lnTo>
                    <a:pt x="784" y="856"/>
                  </a:lnTo>
                  <a:lnTo>
                    <a:pt x="700" y="835"/>
                  </a:lnTo>
                  <a:lnTo>
                    <a:pt x="621" y="794"/>
                  </a:lnTo>
                  <a:lnTo>
                    <a:pt x="542" y="728"/>
                  </a:lnTo>
                  <a:lnTo>
                    <a:pt x="466" y="649"/>
                  </a:lnTo>
                  <a:lnTo>
                    <a:pt x="397" y="557"/>
                  </a:lnTo>
                  <a:lnTo>
                    <a:pt x="334" y="454"/>
                  </a:lnTo>
                  <a:lnTo>
                    <a:pt x="279" y="339"/>
                  </a:lnTo>
                  <a:lnTo>
                    <a:pt x="238" y="225"/>
                  </a:lnTo>
                  <a:lnTo>
                    <a:pt x="205" y="105"/>
                  </a:lnTo>
                  <a:lnTo>
                    <a:pt x="184" y="3"/>
                  </a:lnTo>
                </a:path>
              </a:pathLst>
            </a:custGeom>
            <a:solidFill>
              <a:schemeClr val="accent1"/>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2022" name="Freeform 38"/>
            <p:cNvSpPr>
              <a:spLocks/>
            </p:cNvSpPr>
            <p:nvPr userDrawn="1"/>
          </p:nvSpPr>
          <p:spPr bwMode="ltGray">
            <a:xfrm rot="9832527" flipV="1">
              <a:off x="2158" y="102"/>
              <a:ext cx="681" cy="593"/>
            </a:xfrm>
            <a:custGeom>
              <a:avLst/>
              <a:gdLst/>
              <a:ahLst/>
              <a:cxnLst>
                <a:cxn ang="0">
                  <a:pos x="0" y="0"/>
                </a:cxn>
                <a:cxn ang="0">
                  <a:pos x="0" y="25"/>
                </a:cxn>
                <a:cxn ang="0">
                  <a:pos x="3" y="50"/>
                </a:cxn>
                <a:cxn ang="0">
                  <a:pos x="6" y="75"/>
                </a:cxn>
                <a:cxn ang="0">
                  <a:pos x="11" y="98"/>
                </a:cxn>
                <a:cxn ang="0">
                  <a:pos x="18" y="119"/>
                </a:cxn>
                <a:cxn ang="0">
                  <a:pos x="27" y="141"/>
                </a:cxn>
                <a:cxn ang="0">
                  <a:pos x="38" y="161"/>
                </a:cxn>
                <a:cxn ang="0">
                  <a:pos x="51" y="178"/>
                </a:cxn>
                <a:cxn ang="0">
                  <a:pos x="67" y="194"/>
                </a:cxn>
                <a:cxn ang="0">
                  <a:pos x="86" y="208"/>
                </a:cxn>
                <a:cxn ang="0">
                  <a:pos x="106" y="219"/>
                </a:cxn>
                <a:cxn ang="0">
                  <a:pos x="131" y="228"/>
                </a:cxn>
                <a:cxn ang="0">
                  <a:pos x="158" y="234"/>
                </a:cxn>
                <a:cxn ang="0">
                  <a:pos x="188" y="237"/>
                </a:cxn>
                <a:cxn ang="0">
                  <a:pos x="220" y="236"/>
                </a:cxn>
                <a:cxn ang="0">
                  <a:pos x="257" y="232"/>
                </a:cxn>
                <a:cxn ang="0">
                  <a:pos x="224" y="227"/>
                </a:cxn>
                <a:cxn ang="0">
                  <a:pos x="195" y="220"/>
                </a:cxn>
                <a:cxn ang="0">
                  <a:pos x="170" y="212"/>
                </a:cxn>
                <a:cxn ang="0">
                  <a:pos x="148" y="204"/>
                </a:cxn>
                <a:cxn ang="0">
                  <a:pos x="128" y="193"/>
                </a:cxn>
                <a:cxn ang="0">
                  <a:pos x="112" y="182"/>
                </a:cxn>
                <a:cxn ang="0">
                  <a:pos x="97" y="169"/>
                </a:cxn>
                <a:cxn ang="0">
                  <a:pos x="84" y="155"/>
                </a:cxn>
                <a:cxn ang="0">
                  <a:pos x="72" y="141"/>
                </a:cxn>
                <a:cxn ang="0">
                  <a:pos x="61" y="125"/>
                </a:cxn>
                <a:cxn ang="0">
                  <a:pos x="52" y="107"/>
                </a:cxn>
                <a:cxn ang="0">
                  <a:pos x="43" y="88"/>
                </a:cxn>
                <a:cxn ang="0">
                  <a:pos x="33" y="69"/>
                </a:cxn>
                <a:cxn ang="0">
                  <a:pos x="23" y="47"/>
                </a:cxn>
                <a:cxn ang="0">
                  <a:pos x="12" y="24"/>
                </a:cxn>
                <a:cxn ang="0">
                  <a:pos x="0" y="0"/>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2023" name="Freeform 39"/>
            <p:cNvSpPr>
              <a:spLocks/>
            </p:cNvSpPr>
            <p:nvPr userDrawn="1"/>
          </p:nvSpPr>
          <p:spPr bwMode="ltGray">
            <a:xfrm rot="9832527" flipV="1">
              <a:off x="1997" y="858"/>
              <a:ext cx="330" cy="278"/>
            </a:xfrm>
            <a:custGeom>
              <a:avLst/>
              <a:gdLst/>
              <a:ahLst/>
              <a:cxnLst>
                <a:cxn ang="0">
                  <a:pos x="77" y="0"/>
                </a:cxn>
                <a:cxn ang="0">
                  <a:pos x="124" y="108"/>
                </a:cxn>
                <a:cxn ang="0">
                  <a:pos x="120" y="107"/>
                </a:cxn>
                <a:cxn ang="0">
                  <a:pos x="107" y="105"/>
                </a:cxn>
                <a:cxn ang="0">
                  <a:pos x="89" y="101"/>
                </a:cxn>
                <a:cxn ang="0">
                  <a:pos x="68" y="99"/>
                </a:cxn>
                <a:cxn ang="0">
                  <a:pos x="45" y="97"/>
                </a:cxn>
                <a:cxn ang="0">
                  <a:pos x="25" y="98"/>
                </a:cxn>
                <a:cxn ang="0">
                  <a:pos x="9" y="102"/>
                </a:cxn>
                <a:cxn ang="0">
                  <a:pos x="0" y="110"/>
                </a:cxn>
                <a:cxn ang="0">
                  <a:pos x="4" y="98"/>
                </a:cxn>
                <a:cxn ang="0">
                  <a:pos x="8" y="89"/>
                </a:cxn>
                <a:cxn ang="0">
                  <a:pos x="16" y="82"/>
                </a:cxn>
                <a:cxn ang="0">
                  <a:pos x="25" y="76"/>
                </a:cxn>
                <a:cxn ang="0">
                  <a:pos x="36" y="72"/>
                </a:cxn>
                <a:cxn ang="0">
                  <a:pos x="47" y="71"/>
                </a:cxn>
                <a:cxn ang="0">
                  <a:pos x="59" y="71"/>
                </a:cxn>
                <a:cxn ang="0">
                  <a:pos x="72" y="74"/>
                </a:cxn>
                <a:cxn ang="0">
                  <a:pos x="73" y="71"/>
                </a:cxn>
                <a:cxn ang="0">
                  <a:pos x="70" y="56"/>
                </a:cxn>
                <a:cxn ang="0">
                  <a:pos x="67" y="38"/>
                </a:cxn>
                <a:cxn ang="0">
                  <a:pos x="65" y="30"/>
                </a:cxn>
                <a:cxn ang="0">
                  <a:pos x="63" y="30"/>
                </a:cxn>
                <a:cxn ang="0">
                  <a:pos x="61" y="29"/>
                </a:cxn>
                <a:cxn ang="0">
                  <a:pos x="59" y="26"/>
                </a:cxn>
                <a:cxn ang="0">
                  <a:pos x="57" y="23"/>
                </a:cxn>
                <a:cxn ang="0">
                  <a:pos x="57" y="19"/>
                </a:cxn>
                <a:cxn ang="0">
                  <a:pos x="59" y="14"/>
                </a:cxn>
                <a:cxn ang="0">
                  <a:pos x="66" y="8"/>
                </a:cxn>
                <a:cxn ang="0">
                  <a:pos x="77" y="0"/>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2024" name="Freeform 40"/>
            <p:cNvSpPr>
              <a:spLocks/>
            </p:cNvSpPr>
            <p:nvPr userDrawn="1"/>
          </p:nvSpPr>
          <p:spPr bwMode="ltGray">
            <a:xfrm rot="9832527" flipV="1">
              <a:off x="2224" y="808"/>
              <a:ext cx="123" cy="233"/>
            </a:xfrm>
            <a:custGeom>
              <a:avLst/>
              <a:gdLst/>
              <a:ahLst/>
              <a:cxnLst>
                <a:cxn ang="0">
                  <a:pos x="31" y="0"/>
                </a:cxn>
                <a:cxn ang="0">
                  <a:pos x="20" y="38"/>
                </a:cxn>
                <a:cxn ang="0">
                  <a:pos x="15" y="62"/>
                </a:cxn>
                <a:cxn ang="0">
                  <a:pos x="11" y="79"/>
                </a:cxn>
                <a:cxn ang="0">
                  <a:pos x="0" y="94"/>
                </a:cxn>
                <a:cxn ang="0">
                  <a:pos x="12" y="88"/>
                </a:cxn>
                <a:cxn ang="0">
                  <a:pos x="23" y="80"/>
                </a:cxn>
                <a:cxn ang="0">
                  <a:pos x="32" y="69"/>
                </a:cxn>
                <a:cxn ang="0">
                  <a:pos x="40" y="57"/>
                </a:cxn>
                <a:cxn ang="0">
                  <a:pos x="45" y="44"/>
                </a:cxn>
                <a:cxn ang="0">
                  <a:pos x="46" y="30"/>
                </a:cxn>
                <a:cxn ang="0">
                  <a:pos x="42" y="15"/>
                </a:cxn>
                <a:cxn ang="0">
                  <a:pos x="31" y="0"/>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2025" name="Freeform 41"/>
            <p:cNvSpPr>
              <a:spLocks/>
            </p:cNvSpPr>
            <p:nvPr userDrawn="1"/>
          </p:nvSpPr>
          <p:spPr bwMode="ltGray">
            <a:xfrm>
              <a:off x="1603" y="0"/>
              <a:ext cx="124" cy="121"/>
            </a:xfrm>
            <a:custGeom>
              <a:avLst/>
              <a:gdLst/>
              <a:ahLst/>
              <a:cxnLst>
                <a:cxn ang="0">
                  <a:pos x="124" y="0"/>
                </a:cxn>
                <a:cxn ang="0">
                  <a:pos x="113" y="9"/>
                </a:cxn>
                <a:cxn ang="0">
                  <a:pos x="99" y="25"/>
                </a:cxn>
                <a:cxn ang="0">
                  <a:pos x="81" y="41"/>
                </a:cxn>
                <a:cxn ang="0">
                  <a:pos x="63" y="54"/>
                </a:cxn>
                <a:cxn ang="0">
                  <a:pos x="41" y="66"/>
                </a:cxn>
                <a:cxn ang="0">
                  <a:pos x="22" y="74"/>
                </a:cxn>
                <a:cxn ang="0">
                  <a:pos x="0" y="75"/>
                </a:cxn>
                <a:cxn ang="0">
                  <a:pos x="10" y="96"/>
                </a:cxn>
                <a:cxn ang="0">
                  <a:pos x="23" y="113"/>
                </a:cxn>
                <a:cxn ang="0">
                  <a:pos x="41" y="121"/>
                </a:cxn>
                <a:cxn ang="0">
                  <a:pos x="60" y="121"/>
                </a:cxn>
                <a:cxn ang="0">
                  <a:pos x="83" y="111"/>
                </a:cxn>
                <a:cxn ang="0">
                  <a:pos x="101" y="88"/>
                </a:cxn>
                <a:cxn ang="0">
                  <a:pos x="116" y="53"/>
                </a:cxn>
                <a:cxn ang="0">
                  <a:pos x="124" y="0"/>
                </a:cxn>
              </a:cxnLst>
              <a:rect l="0" t="0" r="r" b="b"/>
              <a:pathLst>
                <a:path w="124" h="121">
                  <a:moveTo>
                    <a:pt x="124" y="0"/>
                  </a:moveTo>
                  <a:lnTo>
                    <a:pt x="113" y="9"/>
                  </a:lnTo>
                  <a:lnTo>
                    <a:pt x="99" y="25"/>
                  </a:lnTo>
                  <a:lnTo>
                    <a:pt x="81" y="41"/>
                  </a:lnTo>
                  <a:lnTo>
                    <a:pt x="63" y="54"/>
                  </a:lnTo>
                  <a:lnTo>
                    <a:pt x="41" y="66"/>
                  </a:lnTo>
                  <a:lnTo>
                    <a:pt x="22" y="74"/>
                  </a:lnTo>
                  <a:lnTo>
                    <a:pt x="0" y="75"/>
                  </a:lnTo>
                  <a:lnTo>
                    <a:pt x="10" y="96"/>
                  </a:lnTo>
                  <a:lnTo>
                    <a:pt x="23" y="113"/>
                  </a:lnTo>
                  <a:lnTo>
                    <a:pt x="41" y="121"/>
                  </a:lnTo>
                  <a:lnTo>
                    <a:pt x="60" y="121"/>
                  </a:lnTo>
                  <a:lnTo>
                    <a:pt x="83" y="111"/>
                  </a:lnTo>
                  <a:lnTo>
                    <a:pt x="101" y="88"/>
                  </a:lnTo>
                  <a:lnTo>
                    <a:pt x="116" y="53"/>
                  </a:lnTo>
                  <a:lnTo>
                    <a:pt x="124" y="0"/>
                  </a:lnTo>
                  <a:close/>
                </a:path>
              </a:pathLst>
            </a:custGeom>
            <a:solidFill>
              <a:schemeClr val="accent1"/>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2026" name="Freeform 42"/>
            <p:cNvSpPr>
              <a:spLocks/>
            </p:cNvSpPr>
            <p:nvPr userDrawn="1"/>
          </p:nvSpPr>
          <p:spPr bwMode="ltGray">
            <a:xfrm rot="9832527" flipV="1">
              <a:off x="2173" y="1238"/>
              <a:ext cx="393" cy="2300"/>
            </a:xfrm>
            <a:custGeom>
              <a:avLst/>
              <a:gdLst/>
              <a:ahLst/>
              <a:cxnLst>
                <a:cxn ang="0">
                  <a:pos x="0" y="0"/>
                </a:cxn>
                <a:cxn ang="0">
                  <a:pos x="6" y="6"/>
                </a:cxn>
                <a:cxn ang="0">
                  <a:pos x="16" y="14"/>
                </a:cxn>
                <a:cxn ang="0">
                  <a:pos x="28" y="24"/>
                </a:cxn>
                <a:cxn ang="0">
                  <a:pos x="41" y="37"/>
                </a:cxn>
                <a:cxn ang="0">
                  <a:pos x="58" y="53"/>
                </a:cxn>
                <a:cxn ang="0">
                  <a:pos x="73" y="70"/>
                </a:cxn>
                <a:cxn ang="0">
                  <a:pos x="88" y="90"/>
                </a:cxn>
                <a:cxn ang="0">
                  <a:pos x="100" y="113"/>
                </a:cxn>
                <a:cxn ang="0">
                  <a:pos x="112" y="137"/>
                </a:cxn>
                <a:cxn ang="0">
                  <a:pos x="120" y="165"/>
                </a:cxn>
                <a:cxn ang="0">
                  <a:pos x="124" y="196"/>
                </a:cxn>
                <a:cxn ang="0">
                  <a:pos x="126" y="228"/>
                </a:cxn>
                <a:cxn ang="0">
                  <a:pos x="120" y="264"/>
                </a:cxn>
                <a:cxn ang="0">
                  <a:pos x="109" y="302"/>
                </a:cxn>
                <a:cxn ang="0">
                  <a:pos x="92" y="342"/>
                </a:cxn>
                <a:cxn ang="0">
                  <a:pos x="67" y="386"/>
                </a:cxn>
                <a:cxn ang="0">
                  <a:pos x="39" y="436"/>
                </a:cxn>
                <a:cxn ang="0">
                  <a:pos x="21" y="482"/>
                </a:cxn>
                <a:cxn ang="0">
                  <a:pos x="10" y="525"/>
                </a:cxn>
                <a:cxn ang="0">
                  <a:pos x="6" y="566"/>
                </a:cxn>
                <a:cxn ang="0">
                  <a:pos x="6" y="605"/>
                </a:cxn>
                <a:cxn ang="0">
                  <a:pos x="8" y="641"/>
                </a:cxn>
                <a:cxn ang="0">
                  <a:pos x="12" y="673"/>
                </a:cxn>
                <a:cxn ang="0">
                  <a:pos x="14" y="704"/>
                </a:cxn>
                <a:cxn ang="0">
                  <a:pos x="41" y="688"/>
                </a:cxn>
                <a:cxn ang="0">
                  <a:pos x="39" y="680"/>
                </a:cxn>
                <a:cxn ang="0">
                  <a:pos x="36" y="657"/>
                </a:cxn>
                <a:cxn ang="0">
                  <a:pos x="33" y="622"/>
                </a:cxn>
                <a:cxn ang="0">
                  <a:pos x="35" y="575"/>
                </a:cxn>
                <a:cxn ang="0">
                  <a:pos x="41" y="519"/>
                </a:cxn>
                <a:cxn ang="0">
                  <a:pos x="58" y="455"/>
                </a:cxn>
                <a:cxn ang="0">
                  <a:pos x="86" y="386"/>
                </a:cxn>
                <a:cxn ang="0">
                  <a:pos x="129" y="313"/>
                </a:cxn>
                <a:cxn ang="0">
                  <a:pos x="143" y="279"/>
                </a:cxn>
                <a:cxn ang="0">
                  <a:pos x="149" y="235"/>
                </a:cxn>
                <a:cxn ang="0">
                  <a:pos x="144" y="184"/>
                </a:cxn>
                <a:cxn ang="0">
                  <a:pos x="131" y="134"/>
                </a:cxn>
                <a:cxn ang="0">
                  <a:pos x="109" y="85"/>
                </a:cxn>
                <a:cxn ang="0">
                  <a:pos x="81" y="44"/>
                </a:cxn>
                <a:cxn ang="0">
                  <a:pos x="44" y="14"/>
                </a:cxn>
                <a:cxn ang="0">
                  <a:pos x="0" y="0"/>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1"/>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2027" name="Freeform 43"/>
            <p:cNvSpPr>
              <a:spLocks/>
            </p:cNvSpPr>
            <p:nvPr userDrawn="1"/>
          </p:nvSpPr>
          <p:spPr bwMode="ltGray">
            <a:xfrm>
              <a:off x="0" y="1848"/>
              <a:ext cx="36" cy="132"/>
            </a:xfrm>
            <a:custGeom>
              <a:avLst/>
              <a:gdLst/>
              <a:ahLst/>
              <a:cxnLst>
                <a:cxn ang="0">
                  <a:pos x="0" y="0"/>
                </a:cxn>
                <a:cxn ang="0">
                  <a:pos x="36" y="12"/>
                </a:cxn>
                <a:cxn ang="0">
                  <a:pos x="0" y="132"/>
                </a:cxn>
                <a:cxn ang="0">
                  <a:pos x="0" y="0"/>
                </a:cxn>
              </a:cxnLst>
              <a:rect l="0" t="0" r="r" b="b"/>
              <a:pathLst>
                <a:path w="36" h="132">
                  <a:moveTo>
                    <a:pt x="0" y="0"/>
                  </a:moveTo>
                  <a:lnTo>
                    <a:pt x="36" y="12"/>
                  </a:lnTo>
                  <a:lnTo>
                    <a:pt x="0" y="132"/>
                  </a:lnTo>
                  <a:lnTo>
                    <a:pt x="0" y="0"/>
                  </a:lnTo>
                  <a:close/>
                </a:path>
              </a:pathLst>
            </a:custGeom>
            <a:solidFill>
              <a:schemeClr val="folHlink"/>
            </a:solidFill>
            <a:ln w="9525">
              <a:noFill/>
              <a:round/>
              <a:headEnd/>
              <a:tailEnd/>
            </a:ln>
            <a:effectLst/>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grpSp>
      <p:sp>
        <p:nvSpPr>
          <p:cNvPr id="42028" name="Rectangle 44"/>
          <p:cNvSpPr>
            <a:spLocks noGrp="1" noChangeArrowheads="1"/>
          </p:cNvSpPr>
          <p:nvPr>
            <p:ph type="dt" sz="half" idx="2"/>
          </p:nvPr>
        </p:nvSpPr>
        <p:spPr>
          <a:xfrm>
            <a:off x="457200" y="6248400"/>
            <a:ext cx="2133600" cy="457200"/>
          </a:xfrm>
        </p:spPr>
        <p:txBody>
          <a:bodyPr/>
          <a:lstStyle>
            <a:lvl1pPr>
              <a:defRPr/>
            </a:lvl1pPr>
          </a:lstStyle>
          <a:p>
            <a:endParaRPr lang="en-US" altLang="zh-TW">
              <a:solidFill>
                <a:srgbClr val="006699"/>
              </a:solidFill>
            </a:endParaRPr>
          </a:p>
        </p:txBody>
      </p:sp>
      <p:sp>
        <p:nvSpPr>
          <p:cNvPr id="42029" name="Rectangle 45"/>
          <p:cNvSpPr>
            <a:spLocks noGrp="1" noChangeArrowheads="1"/>
          </p:cNvSpPr>
          <p:nvPr>
            <p:ph type="ftr" sz="quarter" idx="3"/>
          </p:nvPr>
        </p:nvSpPr>
        <p:spPr/>
        <p:txBody>
          <a:bodyPr/>
          <a:lstStyle>
            <a:lvl1pPr>
              <a:defRPr/>
            </a:lvl1pPr>
          </a:lstStyle>
          <a:p>
            <a:endParaRPr lang="en-US" altLang="zh-TW">
              <a:solidFill>
                <a:srgbClr val="006699"/>
              </a:solidFill>
            </a:endParaRPr>
          </a:p>
        </p:txBody>
      </p:sp>
      <p:sp>
        <p:nvSpPr>
          <p:cNvPr id="42030" name="Rectangle 46"/>
          <p:cNvSpPr>
            <a:spLocks noGrp="1" noChangeArrowheads="1"/>
          </p:cNvSpPr>
          <p:nvPr>
            <p:ph type="sldNum" sz="quarter" idx="4"/>
          </p:nvPr>
        </p:nvSpPr>
        <p:spPr/>
        <p:txBody>
          <a:bodyPr/>
          <a:lstStyle>
            <a:lvl1pPr>
              <a:defRPr/>
            </a:lvl1pPr>
          </a:lstStyle>
          <a:p>
            <a:fld id="{BE06AF03-A035-4A1B-8D38-1F39334298B4}" type="slidenum">
              <a:rPr lang="en-US" altLang="zh-TW"/>
              <a:pPr/>
              <a:t>‹#›</a:t>
            </a:fld>
            <a:endParaRPr lang="en-US" altLang="zh-TW"/>
          </a:p>
        </p:txBody>
      </p:sp>
      <p:sp>
        <p:nvSpPr>
          <p:cNvPr id="42031" name="Rectangle 47"/>
          <p:cNvSpPr>
            <a:spLocks noGrp="1" noChangeArrowheads="1"/>
          </p:cNvSpPr>
          <p:nvPr>
            <p:ph type="ctrTitle"/>
          </p:nvPr>
        </p:nvSpPr>
        <p:spPr>
          <a:xfrm>
            <a:off x="2455863" y="596900"/>
            <a:ext cx="6192837" cy="3581400"/>
          </a:xfrm>
        </p:spPr>
        <p:txBody>
          <a:bodyPr/>
          <a:lstStyle>
            <a:lvl1pPr>
              <a:defRPr sz="5200" b="1"/>
            </a:lvl1pPr>
          </a:lstStyle>
          <a:p>
            <a:r>
              <a:rPr lang="zh-TW" altLang="en-US"/>
              <a:t>按一下以編輯母片標題樣式</a:t>
            </a:r>
          </a:p>
        </p:txBody>
      </p:sp>
      <p:sp>
        <p:nvSpPr>
          <p:cNvPr id="42032" name="Rectangle 48"/>
          <p:cNvSpPr>
            <a:spLocks noGrp="1" noChangeArrowheads="1"/>
          </p:cNvSpPr>
          <p:nvPr>
            <p:ph type="subTitle" idx="1"/>
          </p:nvPr>
        </p:nvSpPr>
        <p:spPr>
          <a:xfrm>
            <a:off x="2489200" y="4279900"/>
            <a:ext cx="6146800" cy="1485900"/>
          </a:xfrm>
        </p:spPr>
        <p:txBody>
          <a:bodyPr/>
          <a:lstStyle>
            <a:lvl1pPr marL="0" indent="0" algn="ctr">
              <a:buFontTx/>
              <a:buNone/>
              <a:defRPr b="1">
                <a:effectLst>
                  <a:outerShdw blurRad="38100" dist="38100" dir="2700000" algn="tl">
                    <a:srgbClr val="C0C0C0"/>
                  </a:outerShdw>
                </a:effectLst>
              </a:defRPr>
            </a:lvl1pPr>
          </a:lstStyle>
          <a:p>
            <a:r>
              <a:rPr lang="zh-TW" altLang="en-US"/>
              <a:t>按一下以編輯母片副標題樣式</a:t>
            </a:r>
          </a:p>
        </p:txBody>
      </p:sp>
      <p:sp>
        <p:nvSpPr>
          <p:cNvPr id="42033" name="Text Box 49"/>
          <p:cNvSpPr txBox="1">
            <a:spLocks noChangeArrowheads="1"/>
          </p:cNvSpPr>
          <p:nvPr userDrawn="1"/>
        </p:nvSpPr>
        <p:spPr bwMode="auto">
          <a:xfrm>
            <a:off x="7596188" y="188913"/>
            <a:ext cx="1104900" cy="322262"/>
          </a:xfrm>
          <a:prstGeom prst="rect">
            <a:avLst/>
          </a:prstGeom>
          <a:noFill/>
          <a:ln w="9525">
            <a:noFill/>
            <a:miter lim="800000"/>
            <a:headEnd/>
            <a:tailEnd/>
          </a:ln>
          <a:effectLst/>
        </p:spPr>
        <p:txBody>
          <a:bodyPr lIns="64008" tIns="32004" rIns="64008" bIns="32004">
            <a:spAutoFit/>
          </a:bodyPr>
          <a:lstStyle/>
          <a:p>
            <a:pPr fontAlgn="base">
              <a:spcBef>
                <a:spcPct val="0"/>
              </a:spcBef>
              <a:spcAft>
                <a:spcPct val="0"/>
              </a:spcAft>
            </a:pPr>
            <a:r>
              <a:rPr kumimoji="1" lang="en-US" altLang="zh-TW" sz="1700" b="1" i="1">
                <a:solidFill>
                  <a:srgbClr val="000000"/>
                </a:solidFill>
                <a:latin typeface="Arial" charset="0"/>
              </a:rPr>
              <a:t>TAESCO</a:t>
            </a:r>
            <a:endParaRPr kumimoji="1" lang="en-US" altLang="zh-TW">
              <a:solidFill>
                <a:srgbClr val="000000"/>
              </a:solidFill>
              <a:latin typeface="Arial" charset="0"/>
              <a:ea typeface="標楷體" pitchFamily="65" charset="-120"/>
            </a:endParaRPr>
          </a:p>
        </p:txBody>
      </p:sp>
      <p:pic>
        <p:nvPicPr>
          <p:cNvPr id="42035" name="Picture 51" descr="img_aboutlogo"/>
          <p:cNvPicPr>
            <a:picLocks noChangeAspect="1" noChangeArrowheads="1"/>
          </p:cNvPicPr>
          <p:nvPr userDrawn="1"/>
        </p:nvPicPr>
        <p:blipFill>
          <a:blip r:embed="rId2" cstate="print"/>
          <a:srcRect/>
          <a:stretch>
            <a:fillRect/>
          </a:stretch>
        </p:blipFill>
        <p:spPr bwMode="auto">
          <a:xfrm>
            <a:off x="323850" y="188913"/>
            <a:ext cx="855663" cy="863600"/>
          </a:xfrm>
          <a:prstGeom prst="rect">
            <a:avLst/>
          </a:prstGeom>
          <a:noFill/>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en-US" altLang="zh-TW">
              <a:solidFill>
                <a:srgbClr val="006699"/>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6699"/>
              </a:solidFill>
            </a:endParaRPr>
          </a:p>
        </p:txBody>
      </p:sp>
      <p:sp>
        <p:nvSpPr>
          <p:cNvPr id="6" name="投影片編號版面配置區 5"/>
          <p:cNvSpPr>
            <a:spLocks noGrp="1"/>
          </p:cNvSpPr>
          <p:nvPr>
            <p:ph type="sldNum" sz="quarter" idx="12"/>
          </p:nvPr>
        </p:nvSpPr>
        <p:spPr/>
        <p:txBody>
          <a:bodyPr/>
          <a:lstStyle>
            <a:lvl1pPr>
              <a:defRPr/>
            </a:lvl1pPr>
          </a:lstStyle>
          <a:p>
            <a:fld id="{4069F8CE-932E-49B0-8B2D-C676DA745FB2}" type="slidenum">
              <a:rPr lang="en-US" altLang="zh-TW"/>
              <a:pPr/>
              <a:t>‹#›</a:t>
            </a:fld>
            <a:endParaRPr lang="en-US" altLang="zh-TW"/>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endParaRPr lang="en-US" altLang="zh-TW">
              <a:solidFill>
                <a:srgbClr val="006699"/>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6699"/>
              </a:solidFill>
            </a:endParaRPr>
          </a:p>
        </p:txBody>
      </p:sp>
      <p:sp>
        <p:nvSpPr>
          <p:cNvPr id="6" name="投影片編號版面配置區 5"/>
          <p:cNvSpPr>
            <a:spLocks noGrp="1"/>
          </p:cNvSpPr>
          <p:nvPr>
            <p:ph type="sldNum" sz="quarter" idx="12"/>
          </p:nvPr>
        </p:nvSpPr>
        <p:spPr/>
        <p:txBody>
          <a:bodyPr/>
          <a:lstStyle>
            <a:lvl1pPr>
              <a:defRPr/>
            </a:lvl1pPr>
          </a:lstStyle>
          <a:p>
            <a:fld id="{0ABB06C7-32A0-45AE-8BCA-37A0DFC920F9}" type="slidenum">
              <a:rPr lang="en-US" altLang="zh-TW"/>
              <a:pPr/>
              <a:t>‹#›</a:t>
            </a:fld>
            <a:endParaRPr lang="en-US" altLang="zh-TW"/>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lvl1pPr>
              <a:defRPr/>
            </a:lvl1pPr>
          </a:lstStyle>
          <a:p>
            <a:endParaRPr lang="en-US" altLang="zh-TW">
              <a:solidFill>
                <a:srgbClr val="006699"/>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6699"/>
              </a:solidFill>
            </a:endParaRPr>
          </a:p>
        </p:txBody>
      </p:sp>
      <p:sp>
        <p:nvSpPr>
          <p:cNvPr id="7" name="投影片編號版面配置區 6"/>
          <p:cNvSpPr>
            <a:spLocks noGrp="1"/>
          </p:cNvSpPr>
          <p:nvPr>
            <p:ph type="sldNum" sz="quarter" idx="12"/>
          </p:nvPr>
        </p:nvSpPr>
        <p:spPr/>
        <p:txBody>
          <a:bodyPr/>
          <a:lstStyle>
            <a:lvl1pPr>
              <a:defRPr/>
            </a:lvl1pPr>
          </a:lstStyle>
          <a:p>
            <a:fld id="{624B799D-2C3D-41A1-AAFB-4FCA0C30F072}" type="slidenum">
              <a:rPr lang="en-US" altLang="zh-TW"/>
              <a:pPr/>
              <a:t>‹#›</a:t>
            </a:fld>
            <a:endParaRPr lang="en-US" altLang="zh-TW"/>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lvl1pPr>
          </a:lstStyle>
          <a:p>
            <a:endParaRPr lang="en-US" altLang="zh-TW">
              <a:solidFill>
                <a:srgbClr val="006699"/>
              </a:solidFill>
            </a:endParaRPr>
          </a:p>
        </p:txBody>
      </p:sp>
      <p:sp>
        <p:nvSpPr>
          <p:cNvPr id="8" name="頁尾版面配置區 7"/>
          <p:cNvSpPr>
            <a:spLocks noGrp="1"/>
          </p:cNvSpPr>
          <p:nvPr>
            <p:ph type="ftr" sz="quarter" idx="11"/>
          </p:nvPr>
        </p:nvSpPr>
        <p:spPr/>
        <p:txBody>
          <a:bodyPr/>
          <a:lstStyle>
            <a:lvl1pPr>
              <a:defRPr/>
            </a:lvl1pPr>
          </a:lstStyle>
          <a:p>
            <a:endParaRPr lang="en-US" altLang="zh-TW">
              <a:solidFill>
                <a:srgbClr val="006699"/>
              </a:solidFill>
            </a:endParaRPr>
          </a:p>
        </p:txBody>
      </p:sp>
      <p:sp>
        <p:nvSpPr>
          <p:cNvPr id="9" name="投影片編號版面配置區 8"/>
          <p:cNvSpPr>
            <a:spLocks noGrp="1"/>
          </p:cNvSpPr>
          <p:nvPr>
            <p:ph type="sldNum" sz="quarter" idx="12"/>
          </p:nvPr>
        </p:nvSpPr>
        <p:spPr/>
        <p:txBody>
          <a:bodyPr/>
          <a:lstStyle>
            <a:lvl1pPr>
              <a:defRPr/>
            </a:lvl1pPr>
          </a:lstStyle>
          <a:p>
            <a:fld id="{2D253041-922B-4789-A421-71F94AC192C8}" type="slidenum">
              <a:rPr lang="en-US" altLang="zh-TW"/>
              <a:pPr/>
              <a:t>‹#›</a:t>
            </a:fld>
            <a:endParaRPr lang="en-US" altLang="zh-TW"/>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a:defRPr/>
            </a:lvl1pPr>
          </a:lstStyle>
          <a:p>
            <a:endParaRPr lang="en-US" altLang="zh-TW">
              <a:solidFill>
                <a:srgbClr val="006699"/>
              </a:solidFill>
            </a:endParaRPr>
          </a:p>
        </p:txBody>
      </p:sp>
      <p:sp>
        <p:nvSpPr>
          <p:cNvPr id="4" name="頁尾版面配置區 3"/>
          <p:cNvSpPr>
            <a:spLocks noGrp="1"/>
          </p:cNvSpPr>
          <p:nvPr>
            <p:ph type="ftr" sz="quarter" idx="11"/>
          </p:nvPr>
        </p:nvSpPr>
        <p:spPr/>
        <p:txBody>
          <a:bodyPr/>
          <a:lstStyle>
            <a:lvl1pPr>
              <a:defRPr/>
            </a:lvl1pPr>
          </a:lstStyle>
          <a:p>
            <a:endParaRPr lang="en-US" altLang="zh-TW">
              <a:solidFill>
                <a:srgbClr val="006699"/>
              </a:solidFill>
            </a:endParaRPr>
          </a:p>
        </p:txBody>
      </p:sp>
      <p:sp>
        <p:nvSpPr>
          <p:cNvPr id="5" name="投影片編號版面配置區 4"/>
          <p:cNvSpPr>
            <a:spLocks noGrp="1"/>
          </p:cNvSpPr>
          <p:nvPr>
            <p:ph type="sldNum" sz="quarter" idx="12"/>
          </p:nvPr>
        </p:nvSpPr>
        <p:spPr/>
        <p:txBody>
          <a:bodyPr/>
          <a:lstStyle>
            <a:lvl1pPr>
              <a:defRPr/>
            </a:lvl1pPr>
          </a:lstStyle>
          <a:p>
            <a:fld id="{3EE5448D-D3FE-40C5-826B-6F4E50AFF1E6}" type="slidenum">
              <a:rPr lang="en-US" altLang="zh-TW"/>
              <a:pPr/>
              <a:t>‹#›</a:t>
            </a:fld>
            <a:endParaRPr lang="en-US" altLang="zh-TW"/>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endParaRPr lang="en-US" altLang="zh-TW">
              <a:solidFill>
                <a:srgbClr val="006699"/>
              </a:solidFill>
            </a:endParaRPr>
          </a:p>
        </p:txBody>
      </p:sp>
      <p:sp>
        <p:nvSpPr>
          <p:cNvPr id="3" name="頁尾版面配置區 2"/>
          <p:cNvSpPr>
            <a:spLocks noGrp="1"/>
          </p:cNvSpPr>
          <p:nvPr>
            <p:ph type="ftr" sz="quarter" idx="11"/>
          </p:nvPr>
        </p:nvSpPr>
        <p:spPr/>
        <p:txBody>
          <a:bodyPr/>
          <a:lstStyle>
            <a:lvl1pPr>
              <a:defRPr/>
            </a:lvl1pPr>
          </a:lstStyle>
          <a:p>
            <a:endParaRPr lang="en-US" altLang="zh-TW">
              <a:solidFill>
                <a:srgbClr val="006699"/>
              </a:solidFill>
            </a:endParaRPr>
          </a:p>
        </p:txBody>
      </p:sp>
      <p:sp>
        <p:nvSpPr>
          <p:cNvPr id="4" name="投影片編號版面配置區 3"/>
          <p:cNvSpPr>
            <a:spLocks noGrp="1"/>
          </p:cNvSpPr>
          <p:nvPr>
            <p:ph type="sldNum" sz="quarter" idx="12"/>
          </p:nvPr>
        </p:nvSpPr>
        <p:spPr/>
        <p:txBody>
          <a:bodyPr/>
          <a:lstStyle>
            <a:lvl1pPr>
              <a:defRPr/>
            </a:lvl1pPr>
          </a:lstStyle>
          <a:p>
            <a:fld id="{772DA757-9C12-44C1-93E8-377188330E6B}" type="slidenum">
              <a:rPr lang="en-US" altLang="zh-TW"/>
              <a:pPr/>
              <a:t>‹#›</a:t>
            </a:fld>
            <a:endParaRPr lang="en-US" altLang="zh-TW"/>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solidFill>
                <a:srgbClr val="006699"/>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6699"/>
              </a:solidFill>
            </a:endParaRPr>
          </a:p>
        </p:txBody>
      </p:sp>
      <p:sp>
        <p:nvSpPr>
          <p:cNvPr id="7" name="投影片編號版面配置區 6"/>
          <p:cNvSpPr>
            <a:spLocks noGrp="1"/>
          </p:cNvSpPr>
          <p:nvPr>
            <p:ph type="sldNum" sz="quarter" idx="12"/>
          </p:nvPr>
        </p:nvSpPr>
        <p:spPr/>
        <p:txBody>
          <a:bodyPr/>
          <a:lstStyle>
            <a:lvl1pPr>
              <a:defRPr/>
            </a:lvl1pPr>
          </a:lstStyle>
          <a:p>
            <a:fld id="{954E0209-8DFF-4A2B-96B1-38E8C8EF7CED}" type="slidenum">
              <a:rPr lang="en-US" altLang="zh-TW"/>
              <a:pPr/>
              <a:t>‹#›</a:t>
            </a:fld>
            <a:endParaRPr lang="en-US" altLang="zh-TW"/>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投影片編號版面配置區 3"/>
          <p:cNvSpPr>
            <a:spLocks noGrp="1"/>
          </p:cNvSpPr>
          <p:nvPr>
            <p:ph type="sldNum" sz="quarter" idx="10"/>
          </p:nvPr>
        </p:nvSpPr>
        <p:spPr/>
        <p:txBody>
          <a:bodyPr/>
          <a:lstStyle>
            <a:lvl1pPr>
              <a:defRPr/>
            </a:lvl1pPr>
          </a:lstStyle>
          <a:p>
            <a:fld id="{419F9057-6B6B-4F3E-ADB8-745F7EAFDDF7}" type="slidenum">
              <a:rPr lang="en-US" altLang="zh-TW">
                <a:solidFill>
                  <a:srgbClr val="000000"/>
                </a:solidFill>
              </a:rPr>
              <a:pPr/>
              <a:t>‹#›</a:t>
            </a:fld>
            <a:endParaRPr lang="en-US" altLang="zh-TW">
              <a:solidFill>
                <a:srgbClr val="000000"/>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solidFill>
                <a:srgbClr val="006699"/>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6699"/>
              </a:solidFill>
            </a:endParaRPr>
          </a:p>
        </p:txBody>
      </p:sp>
      <p:sp>
        <p:nvSpPr>
          <p:cNvPr id="7" name="投影片編號版面配置區 6"/>
          <p:cNvSpPr>
            <a:spLocks noGrp="1"/>
          </p:cNvSpPr>
          <p:nvPr>
            <p:ph type="sldNum" sz="quarter" idx="12"/>
          </p:nvPr>
        </p:nvSpPr>
        <p:spPr/>
        <p:txBody>
          <a:bodyPr/>
          <a:lstStyle>
            <a:lvl1pPr>
              <a:defRPr/>
            </a:lvl1pPr>
          </a:lstStyle>
          <a:p>
            <a:fld id="{5E078AE0-24BB-4A84-A36D-1B50BA77909A}" type="slidenum">
              <a:rPr lang="en-US" altLang="zh-TW"/>
              <a:pPr/>
              <a:t>‹#›</a:t>
            </a:fld>
            <a:endParaRPr lang="en-US" altLang="zh-TW"/>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en-US" altLang="zh-TW">
              <a:solidFill>
                <a:srgbClr val="006699"/>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6699"/>
              </a:solidFill>
            </a:endParaRPr>
          </a:p>
        </p:txBody>
      </p:sp>
      <p:sp>
        <p:nvSpPr>
          <p:cNvPr id="6" name="投影片編號版面配置區 5"/>
          <p:cNvSpPr>
            <a:spLocks noGrp="1"/>
          </p:cNvSpPr>
          <p:nvPr>
            <p:ph type="sldNum" sz="quarter" idx="12"/>
          </p:nvPr>
        </p:nvSpPr>
        <p:spPr/>
        <p:txBody>
          <a:bodyPr/>
          <a:lstStyle>
            <a:lvl1pPr>
              <a:defRPr/>
            </a:lvl1pPr>
          </a:lstStyle>
          <a:p>
            <a:fld id="{481668A7-3B5B-4DFF-926D-23D1B319A086}" type="slidenum">
              <a:rPr lang="en-US" altLang="zh-TW"/>
              <a:pPr/>
              <a:t>‹#›</a:t>
            </a:fld>
            <a:endParaRPr lang="en-US" altLang="zh-TW"/>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6225" y="103188"/>
            <a:ext cx="2060575" cy="59531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42913" y="103188"/>
            <a:ext cx="6030912" cy="59531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en-US" altLang="zh-TW">
              <a:solidFill>
                <a:srgbClr val="006699"/>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6699"/>
              </a:solidFill>
            </a:endParaRPr>
          </a:p>
        </p:txBody>
      </p:sp>
      <p:sp>
        <p:nvSpPr>
          <p:cNvPr id="6" name="投影片編號版面配置區 5"/>
          <p:cNvSpPr>
            <a:spLocks noGrp="1"/>
          </p:cNvSpPr>
          <p:nvPr>
            <p:ph type="sldNum" sz="quarter" idx="12"/>
          </p:nvPr>
        </p:nvSpPr>
        <p:spPr/>
        <p:txBody>
          <a:bodyPr/>
          <a:lstStyle>
            <a:lvl1pPr>
              <a:defRPr/>
            </a:lvl1pPr>
          </a:lstStyle>
          <a:p>
            <a:fld id="{198AA5D5-39E0-4AC9-9347-08E5EEB0C00B}" type="slidenum">
              <a:rPr lang="en-US" altLang="zh-TW"/>
              <a:pPr/>
              <a:t>‹#›</a:t>
            </a:fld>
            <a:endParaRPr lang="en-US" alt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投影片編號版面配置區 3"/>
          <p:cNvSpPr>
            <a:spLocks noGrp="1"/>
          </p:cNvSpPr>
          <p:nvPr>
            <p:ph type="sldNum" sz="quarter" idx="10"/>
          </p:nvPr>
        </p:nvSpPr>
        <p:spPr/>
        <p:txBody>
          <a:bodyPr/>
          <a:lstStyle>
            <a:lvl1pPr>
              <a:defRPr/>
            </a:lvl1pPr>
          </a:lstStyle>
          <a:p>
            <a:fld id="{80E2868E-4F74-437A-9212-A45AD0326AC9}" type="slidenum">
              <a:rPr lang="en-US" altLang="zh-TW">
                <a:solidFill>
                  <a:srgbClr val="000000"/>
                </a:solidFill>
              </a:rPr>
              <a:pPr/>
              <a:t>‹#›</a:t>
            </a:fld>
            <a:endParaRPr lang="en-US" altLang="zh-TW">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1258888" y="1557338"/>
            <a:ext cx="3632200" cy="4608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43488" y="1557338"/>
            <a:ext cx="3632200" cy="4608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投影片編號版面配置區 4"/>
          <p:cNvSpPr>
            <a:spLocks noGrp="1"/>
          </p:cNvSpPr>
          <p:nvPr>
            <p:ph type="sldNum" sz="quarter" idx="10"/>
          </p:nvPr>
        </p:nvSpPr>
        <p:spPr/>
        <p:txBody>
          <a:bodyPr/>
          <a:lstStyle>
            <a:lvl1pPr>
              <a:defRPr/>
            </a:lvl1pPr>
          </a:lstStyle>
          <a:p>
            <a:fld id="{6DC27678-E837-4C59-9D35-D5A561F60367}" type="slidenum">
              <a:rPr lang="en-US" altLang="zh-TW">
                <a:solidFill>
                  <a:srgbClr val="000000"/>
                </a:solidFill>
              </a:rPr>
              <a:pPr/>
              <a:t>‹#›</a:t>
            </a:fld>
            <a:endParaRPr lang="en-US" altLang="zh-TW">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投影片編號版面配置區 6"/>
          <p:cNvSpPr>
            <a:spLocks noGrp="1"/>
          </p:cNvSpPr>
          <p:nvPr>
            <p:ph type="sldNum" sz="quarter" idx="10"/>
          </p:nvPr>
        </p:nvSpPr>
        <p:spPr/>
        <p:txBody>
          <a:bodyPr/>
          <a:lstStyle>
            <a:lvl1pPr>
              <a:defRPr/>
            </a:lvl1pPr>
          </a:lstStyle>
          <a:p>
            <a:fld id="{84821678-EE26-4F7C-BC94-D9F824C39905}" type="slidenum">
              <a:rPr lang="en-US" altLang="zh-TW">
                <a:solidFill>
                  <a:srgbClr val="000000"/>
                </a:solidFill>
              </a:rPr>
              <a:pPr/>
              <a:t>‹#›</a:t>
            </a:fld>
            <a:endParaRPr lang="en-US" altLang="zh-TW">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投影片編號版面配置區 2"/>
          <p:cNvSpPr>
            <a:spLocks noGrp="1"/>
          </p:cNvSpPr>
          <p:nvPr>
            <p:ph type="sldNum" sz="quarter" idx="10"/>
          </p:nvPr>
        </p:nvSpPr>
        <p:spPr/>
        <p:txBody>
          <a:bodyPr/>
          <a:lstStyle>
            <a:lvl1pPr>
              <a:defRPr/>
            </a:lvl1pPr>
          </a:lstStyle>
          <a:p>
            <a:fld id="{E8372615-184F-4F6B-9486-41CC3EC49A97}" type="slidenum">
              <a:rPr lang="en-US" altLang="zh-TW">
                <a:solidFill>
                  <a:srgbClr val="000000"/>
                </a:solidFill>
              </a:rPr>
              <a:pPr/>
              <a:t>‹#›</a:t>
            </a:fld>
            <a:endParaRPr lang="en-US" altLang="zh-TW">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lvl1pPr>
              <a:defRPr/>
            </a:lvl1pPr>
          </a:lstStyle>
          <a:p>
            <a:fld id="{5084512A-770A-4761-BB4C-F4A332CE30BB}" type="slidenum">
              <a:rPr lang="en-US" altLang="zh-TW">
                <a:solidFill>
                  <a:srgbClr val="000000"/>
                </a:solidFill>
              </a:rPr>
              <a:pPr/>
              <a:t>‹#›</a:t>
            </a:fld>
            <a:endParaRPr lang="en-US" altLang="zh-TW">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投影片編號版面配置區 4"/>
          <p:cNvSpPr>
            <a:spLocks noGrp="1"/>
          </p:cNvSpPr>
          <p:nvPr>
            <p:ph type="sldNum" sz="quarter" idx="10"/>
          </p:nvPr>
        </p:nvSpPr>
        <p:spPr/>
        <p:txBody>
          <a:bodyPr/>
          <a:lstStyle>
            <a:lvl1pPr>
              <a:defRPr/>
            </a:lvl1pPr>
          </a:lstStyle>
          <a:p>
            <a:fld id="{21E5E9F3-A92B-4D25-9E04-F556612DC5A0}" type="slidenum">
              <a:rPr lang="en-US" altLang="zh-TW">
                <a:solidFill>
                  <a:srgbClr val="000000"/>
                </a:solidFill>
              </a:rPr>
              <a:pPr/>
              <a:t>‹#›</a:t>
            </a:fld>
            <a:endParaRPr lang="en-US" altLang="zh-TW">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投影片編號版面配置區 4"/>
          <p:cNvSpPr>
            <a:spLocks noGrp="1"/>
          </p:cNvSpPr>
          <p:nvPr>
            <p:ph type="sldNum" sz="quarter" idx="10"/>
          </p:nvPr>
        </p:nvSpPr>
        <p:spPr/>
        <p:txBody>
          <a:bodyPr/>
          <a:lstStyle>
            <a:lvl1pPr>
              <a:defRPr/>
            </a:lvl1pPr>
          </a:lstStyle>
          <a:p>
            <a:fld id="{EF2E2A14-C76C-4180-9DF1-D7E450786ADF}" type="slidenum">
              <a:rPr lang="en-US" altLang="zh-TW">
                <a:solidFill>
                  <a:srgbClr val="000000"/>
                </a:solidFill>
              </a:rPr>
              <a:pPr/>
              <a:t>‹#›</a:t>
            </a:fld>
            <a:endParaRPr lang="en-US" altLang="zh-TW">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58888" y="549275"/>
            <a:ext cx="7427912" cy="647700"/>
          </a:xfrm>
          <a:prstGeom prst="rect">
            <a:avLst/>
          </a:prstGeom>
          <a:solidFill>
            <a:srgbClr val="CC99FF">
              <a:alpha val="50000"/>
            </a:srgbClr>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1258888" y="1557338"/>
            <a:ext cx="7416800" cy="4608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endParaRPr lang="zh-TW" altLang="zh-TW" smtClean="0"/>
          </a:p>
        </p:txBody>
      </p:sp>
      <p:sp>
        <p:nvSpPr>
          <p:cNvPr id="1030" name="Rectangle 6"/>
          <p:cNvSpPr>
            <a:spLocks noGrp="1" noChangeArrowheads="1"/>
          </p:cNvSpPr>
          <p:nvPr>
            <p:ph type="sldNum" sz="quarter" idx="4"/>
          </p:nvPr>
        </p:nvSpPr>
        <p:spPr bwMode="auto">
          <a:xfrm>
            <a:off x="2843213" y="6524625"/>
            <a:ext cx="2133600" cy="2682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atin typeface="Times New Roman" pitchFamily="18" charset="0"/>
              </a:defRPr>
            </a:lvl1pPr>
          </a:lstStyle>
          <a:p>
            <a:pPr fontAlgn="base">
              <a:spcBef>
                <a:spcPct val="0"/>
              </a:spcBef>
              <a:spcAft>
                <a:spcPct val="0"/>
              </a:spcAft>
            </a:pPr>
            <a:fld id="{E120F417-DE32-45EC-8E3B-2316CADDF29D}" type="slidenum">
              <a:rPr kumimoji="1" lang="en-US" altLang="zh-TW">
                <a:solidFill>
                  <a:srgbClr val="000000"/>
                </a:solidFill>
              </a:rPr>
              <a:pPr fontAlgn="base">
                <a:spcBef>
                  <a:spcPct val="0"/>
                </a:spcBef>
                <a:spcAft>
                  <a:spcPct val="0"/>
                </a:spcAft>
              </a:pPr>
              <a:t>‹#›</a:t>
            </a:fld>
            <a:endParaRPr kumimoji="1" lang="en-US" altLang="zh-TW">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fontAlgn="base">
        <a:spcBef>
          <a:spcPct val="0"/>
        </a:spcBef>
        <a:spcAft>
          <a:spcPct val="0"/>
        </a:spcAft>
        <a:defRPr kumimoji="1" sz="4400">
          <a:solidFill>
            <a:srgbClr val="660066"/>
          </a:solidFill>
          <a:latin typeface="+mj-lt"/>
          <a:ea typeface="+mj-ea"/>
          <a:cs typeface="+mj-cs"/>
        </a:defRPr>
      </a:lvl1pPr>
      <a:lvl2pPr algn="ctr" rtl="0" fontAlgn="base">
        <a:spcBef>
          <a:spcPct val="0"/>
        </a:spcBef>
        <a:spcAft>
          <a:spcPct val="0"/>
        </a:spcAft>
        <a:defRPr kumimoji="1" sz="4400">
          <a:solidFill>
            <a:srgbClr val="660066"/>
          </a:solidFill>
          <a:latin typeface="Arial" charset="0"/>
          <a:ea typeface="新細明體" pitchFamily="18" charset="-120"/>
        </a:defRPr>
      </a:lvl2pPr>
      <a:lvl3pPr algn="ctr" rtl="0" fontAlgn="base">
        <a:spcBef>
          <a:spcPct val="0"/>
        </a:spcBef>
        <a:spcAft>
          <a:spcPct val="0"/>
        </a:spcAft>
        <a:defRPr kumimoji="1" sz="4400">
          <a:solidFill>
            <a:srgbClr val="660066"/>
          </a:solidFill>
          <a:latin typeface="Arial" charset="0"/>
          <a:ea typeface="新細明體" pitchFamily="18" charset="-120"/>
        </a:defRPr>
      </a:lvl3pPr>
      <a:lvl4pPr algn="ctr" rtl="0" fontAlgn="base">
        <a:spcBef>
          <a:spcPct val="0"/>
        </a:spcBef>
        <a:spcAft>
          <a:spcPct val="0"/>
        </a:spcAft>
        <a:defRPr kumimoji="1" sz="4400">
          <a:solidFill>
            <a:srgbClr val="660066"/>
          </a:solidFill>
          <a:latin typeface="Arial" charset="0"/>
          <a:ea typeface="新細明體" pitchFamily="18" charset="-120"/>
        </a:defRPr>
      </a:lvl4pPr>
      <a:lvl5pPr algn="ctr" rtl="0" fontAlgn="base">
        <a:spcBef>
          <a:spcPct val="0"/>
        </a:spcBef>
        <a:spcAft>
          <a:spcPct val="0"/>
        </a:spcAft>
        <a:defRPr kumimoji="1" sz="4400">
          <a:solidFill>
            <a:srgbClr val="660066"/>
          </a:solidFill>
          <a:latin typeface="Arial" charset="0"/>
          <a:ea typeface="新細明體" pitchFamily="18" charset="-120"/>
        </a:defRPr>
      </a:lvl5pPr>
      <a:lvl6pPr marL="457200" algn="ctr" rtl="0" fontAlgn="base">
        <a:spcBef>
          <a:spcPct val="0"/>
        </a:spcBef>
        <a:spcAft>
          <a:spcPct val="0"/>
        </a:spcAft>
        <a:defRPr kumimoji="1" sz="4400">
          <a:solidFill>
            <a:srgbClr val="660066"/>
          </a:solidFill>
          <a:latin typeface="Arial" charset="0"/>
          <a:ea typeface="新細明體" pitchFamily="18" charset="-120"/>
        </a:defRPr>
      </a:lvl6pPr>
      <a:lvl7pPr marL="914400" algn="ctr" rtl="0" fontAlgn="base">
        <a:spcBef>
          <a:spcPct val="0"/>
        </a:spcBef>
        <a:spcAft>
          <a:spcPct val="0"/>
        </a:spcAft>
        <a:defRPr kumimoji="1" sz="4400">
          <a:solidFill>
            <a:srgbClr val="660066"/>
          </a:solidFill>
          <a:latin typeface="Arial" charset="0"/>
          <a:ea typeface="新細明體" pitchFamily="18" charset="-120"/>
        </a:defRPr>
      </a:lvl7pPr>
      <a:lvl8pPr marL="1371600" algn="ctr" rtl="0" fontAlgn="base">
        <a:spcBef>
          <a:spcPct val="0"/>
        </a:spcBef>
        <a:spcAft>
          <a:spcPct val="0"/>
        </a:spcAft>
        <a:defRPr kumimoji="1" sz="4400">
          <a:solidFill>
            <a:srgbClr val="660066"/>
          </a:solidFill>
          <a:latin typeface="Arial" charset="0"/>
          <a:ea typeface="新細明體" pitchFamily="18" charset="-120"/>
        </a:defRPr>
      </a:lvl8pPr>
      <a:lvl9pPr marL="1828800" algn="ctr" rtl="0" fontAlgn="base">
        <a:spcBef>
          <a:spcPct val="0"/>
        </a:spcBef>
        <a:spcAft>
          <a:spcPct val="0"/>
        </a:spcAft>
        <a:defRPr kumimoji="1" sz="4400">
          <a:solidFill>
            <a:srgbClr val="660066"/>
          </a:solidFill>
          <a:latin typeface="Arial" charset="0"/>
          <a:ea typeface="新細明體" pitchFamily="18" charset="-120"/>
        </a:defRPr>
      </a:lvl9pPr>
    </p:titleStyle>
    <p:bodyStyle>
      <a:lvl1pPr marL="342900" indent="-342900" algn="l" rtl="0" fontAlgn="base">
        <a:spcBef>
          <a:spcPct val="20000"/>
        </a:spcBef>
        <a:spcAft>
          <a:spcPct val="0"/>
        </a:spcAft>
        <a:defRPr kumimoji="1" sz="3200">
          <a:solidFill>
            <a:srgbClr val="0000CC"/>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7938" y="0"/>
            <a:ext cx="2833688" cy="6856413"/>
            <a:chOff x="-5" y="0"/>
            <a:chExt cx="1785" cy="4319"/>
          </a:xfrm>
        </p:grpSpPr>
        <p:sp>
          <p:nvSpPr>
            <p:cNvPr id="40963" name="Freeform 3"/>
            <p:cNvSpPr>
              <a:spLocks/>
            </p:cNvSpPr>
            <p:nvPr/>
          </p:nvSpPr>
          <p:spPr bwMode="ltGray">
            <a:xfrm>
              <a:off x="-5" y="3262"/>
              <a:ext cx="472" cy="802"/>
            </a:xfrm>
            <a:custGeom>
              <a:avLst/>
              <a:gdLst/>
              <a:ahLst/>
              <a:cxnLst>
                <a:cxn ang="0">
                  <a:pos x="5" y="32"/>
                </a:cxn>
                <a:cxn ang="0">
                  <a:pos x="189" y="26"/>
                </a:cxn>
                <a:cxn ang="0">
                  <a:pos x="309" y="66"/>
                </a:cxn>
                <a:cxn ang="0">
                  <a:pos x="357" y="98"/>
                </a:cxn>
                <a:cxn ang="0">
                  <a:pos x="413" y="162"/>
                </a:cxn>
                <a:cxn ang="0">
                  <a:pos x="437" y="250"/>
                </a:cxn>
                <a:cxn ang="0">
                  <a:pos x="397" y="530"/>
                </a:cxn>
                <a:cxn ang="0">
                  <a:pos x="341" y="634"/>
                </a:cxn>
                <a:cxn ang="0">
                  <a:pos x="173" y="714"/>
                </a:cxn>
                <a:cxn ang="0">
                  <a:pos x="77" y="730"/>
                </a:cxn>
                <a:cxn ang="0">
                  <a:pos x="69" y="802"/>
                </a:cxn>
                <a:cxn ang="0">
                  <a:pos x="7" y="788"/>
                </a:cxn>
                <a:cxn ang="0">
                  <a:pos x="5" y="751"/>
                </a:cxn>
                <a:cxn ang="0">
                  <a:pos x="37" y="722"/>
                </a:cxn>
                <a:cxn ang="0">
                  <a:pos x="5" y="670"/>
                </a:cxn>
                <a:cxn ang="0">
                  <a:pos x="5" y="32"/>
                </a:cxn>
              </a:cxnLst>
              <a:rect l="0" t="0" r="r" b="b"/>
              <a:pathLst>
                <a:path w="472" h="802">
                  <a:moveTo>
                    <a:pt x="5" y="32"/>
                  </a:moveTo>
                  <a:cubicBezTo>
                    <a:pt x="101" y="0"/>
                    <a:pt x="20" y="17"/>
                    <a:pt x="189" y="26"/>
                  </a:cubicBezTo>
                  <a:cubicBezTo>
                    <a:pt x="221" y="37"/>
                    <a:pt x="280" y="47"/>
                    <a:pt x="309" y="66"/>
                  </a:cubicBezTo>
                  <a:cubicBezTo>
                    <a:pt x="325" y="77"/>
                    <a:pt x="357" y="98"/>
                    <a:pt x="357" y="98"/>
                  </a:cubicBezTo>
                  <a:cubicBezTo>
                    <a:pt x="394" y="154"/>
                    <a:pt x="373" y="135"/>
                    <a:pt x="413" y="162"/>
                  </a:cubicBezTo>
                  <a:cubicBezTo>
                    <a:pt x="433" y="223"/>
                    <a:pt x="426" y="193"/>
                    <a:pt x="437" y="250"/>
                  </a:cubicBezTo>
                  <a:cubicBezTo>
                    <a:pt x="433" y="370"/>
                    <a:pt x="472" y="455"/>
                    <a:pt x="397" y="530"/>
                  </a:cubicBezTo>
                  <a:cubicBezTo>
                    <a:pt x="385" y="567"/>
                    <a:pt x="368" y="607"/>
                    <a:pt x="341" y="634"/>
                  </a:cubicBezTo>
                  <a:cubicBezTo>
                    <a:pt x="319" y="701"/>
                    <a:pt x="233" y="707"/>
                    <a:pt x="173" y="714"/>
                  </a:cubicBezTo>
                  <a:cubicBezTo>
                    <a:pt x="142" y="724"/>
                    <a:pt x="100" y="707"/>
                    <a:pt x="77" y="730"/>
                  </a:cubicBezTo>
                  <a:cubicBezTo>
                    <a:pt x="60" y="747"/>
                    <a:pt x="72" y="778"/>
                    <a:pt x="69" y="802"/>
                  </a:cubicBezTo>
                  <a:cubicBezTo>
                    <a:pt x="53" y="799"/>
                    <a:pt x="23" y="792"/>
                    <a:pt x="7" y="788"/>
                  </a:cubicBezTo>
                  <a:cubicBezTo>
                    <a:pt x="5" y="788"/>
                    <a:pt x="0" y="762"/>
                    <a:pt x="5" y="751"/>
                  </a:cubicBezTo>
                  <a:cubicBezTo>
                    <a:pt x="10" y="740"/>
                    <a:pt x="37" y="735"/>
                    <a:pt x="37" y="722"/>
                  </a:cubicBezTo>
                  <a:cubicBezTo>
                    <a:pt x="26" y="682"/>
                    <a:pt x="22" y="685"/>
                    <a:pt x="5" y="670"/>
                  </a:cubicBezTo>
                  <a:cubicBezTo>
                    <a:pt x="5" y="541"/>
                    <a:pt x="5" y="233"/>
                    <a:pt x="5" y="32"/>
                  </a:cubicBezTo>
                  <a:close/>
                </a:path>
              </a:pathLst>
            </a:custGeom>
            <a:solidFill>
              <a:schemeClr val="folHlink">
                <a:alpha val="50000"/>
              </a:schemeClr>
            </a:solidFill>
            <a:ln w="9525">
              <a:noFill/>
              <a:round/>
              <a:headEnd/>
              <a:tailEnd/>
            </a:ln>
            <a:effectLst/>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grpSp>
          <p:nvGrpSpPr>
            <p:cNvPr id="3" name="Group 4"/>
            <p:cNvGrpSpPr>
              <a:grpSpLocks/>
            </p:cNvGrpSpPr>
            <p:nvPr/>
          </p:nvGrpSpPr>
          <p:grpSpPr bwMode="auto">
            <a:xfrm rot="14964908" flipH="1">
              <a:off x="104" y="2441"/>
              <a:ext cx="452" cy="444"/>
              <a:chOff x="1727" y="866"/>
              <a:chExt cx="129" cy="157"/>
            </a:xfrm>
          </p:grpSpPr>
          <p:sp>
            <p:nvSpPr>
              <p:cNvPr id="40965" name="Freeform 5"/>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0966" name="Freeform 6"/>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0967" name="Freeform 7"/>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grpSp>
        <p:sp>
          <p:nvSpPr>
            <p:cNvPr id="40968" name="Freeform 8"/>
            <p:cNvSpPr>
              <a:spLocks/>
            </p:cNvSpPr>
            <p:nvPr/>
          </p:nvSpPr>
          <p:spPr bwMode="ltGray">
            <a:xfrm>
              <a:off x="90" y="1736"/>
              <a:ext cx="710" cy="768"/>
            </a:xfrm>
            <a:custGeom>
              <a:avLst/>
              <a:gdLst/>
              <a:ahLst/>
              <a:cxnLst>
                <a:cxn ang="0">
                  <a:pos x="14" y="416"/>
                </a:cxn>
                <a:cxn ang="0">
                  <a:pos x="14" y="272"/>
                </a:cxn>
                <a:cxn ang="0">
                  <a:pos x="102" y="144"/>
                </a:cxn>
                <a:cxn ang="0">
                  <a:pos x="150" y="96"/>
                </a:cxn>
                <a:cxn ang="0">
                  <a:pos x="198" y="64"/>
                </a:cxn>
                <a:cxn ang="0">
                  <a:pos x="350" y="0"/>
                </a:cxn>
                <a:cxn ang="0">
                  <a:pos x="534" y="8"/>
                </a:cxn>
                <a:cxn ang="0">
                  <a:pos x="662" y="96"/>
                </a:cxn>
                <a:cxn ang="0">
                  <a:pos x="710" y="200"/>
                </a:cxn>
                <a:cxn ang="0">
                  <a:pos x="702" y="400"/>
                </a:cxn>
                <a:cxn ang="0">
                  <a:pos x="678" y="448"/>
                </a:cxn>
                <a:cxn ang="0">
                  <a:pos x="550" y="632"/>
                </a:cxn>
                <a:cxn ang="0">
                  <a:pos x="518" y="656"/>
                </a:cxn>
                <a:cxn ang="0">
                  <a:pos x="470" y="664"/>
                </a:cxn>
                <a:cxn ang="0">
                  <a:pos x="518" y="680"/>
                </a:cxn>
                <a:cxn ang="0">
                  <a:pos x="566" y="696"/>
                </a:cxn>
                <a:cxn ang="0">
                  <a:pos x="574" y="720"/>
                </a:cxn>
                <a:cxn ang="0">
                  <a:pos x="526" y="736"/>
                </a:cxn>
                <a:cxn ang="0">
                  <a:pos x="502" y="752"/>
                </a:cxn>
                <a:cxn ang="0">
                  <a:pos x="454" y="768"/>
                </a:cxn>
                <a:cxn ang="0">
                  <a:pos x="438" y="712"/>
                </a:cxn>
                <a:cxn ang="0">
                  <a:pos x="246" y="688"/>
                </a:cxn>
                <a:cxn ang="0">
                  <a:pos x="134" y="648"/>
                </a:cxn>
                <a:cxn ang="0">
                  <a:pos x="110" y="624"/>
                </a:cxn>
                <a:cxn ang="0">
                  <a:pos x="78" y="576"/>
                </a:cxn>
                <a:cxn ang="0">
                  <a:pos x="54" y="464"/>
                </a:cxn>
                <a:cxn ang="0">
                  <a:pos x="30" y="408"/>
                </a:cxn>
                <a:cxn ang="0">
                  <a:pos x="22" y="384"/>
                </a:cxn>
                <a:cxn ang="0">
                  <a:pos x="14" y="416"/>
                </a:cxn>
              </a:cxnLst>
              <a:rect l="0" t="0" r="r" b="b"/>
              <a:pathLst>
                <a:path w="710" h="768">
                  <a:moveTo>
                    <a:pt x="14" y="416"/>
                  </a:moveTo>
                  <a:cubicBezTo>
                    <a:pt x="6" y="353"/>
                    <a:pt x="0" y="339"/>
                    <a:pt x="14" y="272"/>
                  </a:cubicBezTo>
                  <a:cubicBezTo>
                    <a:pt x="24" y="227"/>
                    <a:pt x="72" y="178"/>
                    <a:pt x="102" y="144"/>
                  </a:cubicBezTo>
                  <a:cubicBezTo>
                    <a:pt x="117" y="127"/>
                    <a:pt x="134" y="112"/>
                    <a:pt x="150" y="96"/>
                  </a:cubicBezTo>
                  <a:cubicBezTo>
                    <a:pt x="164" y="82"/>
                    <a:pt x="198" y="64"/>
                    <a:pt x="198" y="64"/>
                  </a:cubicBezTo>
                  <a:cubicBezTo>
                    <a:pt x="231" y="14"/>
                    <a:pt x="294" y="7"/>
                    <a:pt x="350" y="0"/>
                  </a:cubicBezTo>
                  <a:cubicBezTo>
                    <a:pt x="411" y="3"/>
                    <a:pt x="473" y="1"/>
                    <a:pt x="534" y="8"/>
                  </a:cubicBezTo>
                  <a:cubicBezTo>
                    <a:pt x="582" y="13"/>
                    <a:pt x="624" y="71"/>
                    <a:pt x="662" y="96"/>
                  </a:cubicBezTo>
                  <a:cubicBezTo>
                    <a:pt x="691" y="140"/>
                    <a:pt x="698" y="151"/>
                    <a:pt x="710" y="200"/>
                  </a:cubicBezTo>
                  <a:cubicBezTo>
                    <a:pt x="707" y="267"/>
                    <a:pt x="707" y="333"/>
                    <a:pt x="702" y="400"/>
                  </a:cubicBezTo>
                  <a:cubicBezTo>
                    <a:pt x="700" y="423"/>
                    <a:pt x="688" y="428"/>
                    <a:pt x="678" y="448"/>
                  </a:cubicBezTo>
                  <a:cubicBezTo>
                    <a:pt x="646" y="512"/>
                    <a:pt x="626" y="607"/>
                    <a:pt x="550" y="632"/>
                  </a:cubicBezTo>
                  <a:cubicBezTo>
                    <a:pt x="539" y="640"/>
                    <a:pt x="530" y="651"/>
                    <a:pt x="518" y="656"/>
                  </a:cubicBezTo>
                  <a:cubicBezTo>
                    <a:pt x="503" y="662"/>
                    <a:pt x="470" y="648"/>
                    <a:pt x="470" y="664"/>
                  </a:cubicBezTo>
                  <a:cubicBezTo>
                    <a:pt x="470" y="681"/>
                    <a:pt x="502" y="675"/>
                    <a:pt x="518" y="680"/>
                  </a:cubicBezTo>
                  <a:cubicBezTo>
                    <a:pt x="534" y="685"/>
                    <a:pt x="566" y="696"/>
                    <a:pt x="566" y="696"/>
                  </a:cubicBezTo>
                  <a:cubicBezTo>
                    <a:pt x="569" y="704"/>
                    <a:pt x="580" y="714"/>
                    <a:pt x="574" y="720"/>
                  </a:cubicBezTo>
                  <a:cubicBezTo>
                    <a:pt x="562" y="732"/>
                    <a:pt x="542" y="731"/>
                    <a:pt x="526" y="736"/>
                  </a:cubicBezTo>
                  <a:cubicBezTo>
                    <a:pt x="517" y="739"/>
                    <a:pt x="511" y="748"/>
                    <a:pt x="502" y="752"/>
                  </a:cubicBezTo>
                  <a:cubicBezTo>
                    <a:pt x="487" y="759"/>
                    <a:pt x="454" y="768"/>
                    <a:pt x="454" y="768"/>
                  </a:cubicBezTo>
                  <a:cubicBezTo>
                    <a:pt x="448" y="750"/>
                    <a:pt x="453" y="725"/>
                    <a:pt x="438" y="712"/>
                  </a:cubicBezTo>
                  <a:cubicBezTo>
                    <a:pt x="407" y="685"/>
                    <a:pt x="256" y="689"/>
                    <a:pt x="246" y="688"/>
                  </a:cubicBezTo>
                  <a:cubicBezTo>
                    <a:pt x="207" y="680"/>
                    <a:pt x="166" y="674"/>
                    <a:pt x="134" y="648"/>
                  </a:cubicBezTo>
                  <a:cubicBezTo>
                    <a:pt x="125" y="641"/>
                    <a:pt x="117" y="633"/>
                    <a:pt x="110" y="624"/>
                  </a:cubicBezTo>
                  <a:cubicBezTo>
                    <a:pt x="98" y="609"/>
                    <a:pt x="78" y="576"/>
                    <a:pt x="78" y="576"/>
                  </a:cubicBezTo>
                  <a:cubicBezTo>
                    <a:pt x="66" y="506"/>
                    <a:pt x="74" y="544"/>
                    <a:pt x="54" y="464"/>
                  </a:cubicBezTo>
                  <a:cubicBezTo>
                    <a:pt x="37" y="397"/>
                    <a:pt x="58" y="463"/>
                    <a:pt x="30" y="408"/>
                  </a:cubicBezTo>
                  <a:cubicBezTo>
                    <a:pt x="26" y="400"/>
                    <a:pt x="30" y="380"/>
                    <a:pt x="22" y="384"/>
                  </a:cubicBezTo>
                  <a:cubicBezTo>
                    <a:pt x="12" y="389"/>
                    <a:pt x="17" y="405"/>
                    <a:pt x="14" y="416"/>
                  </a:cubicBezTo>
                  <a:close/>
                </a:path>
              </a:pathLst>
            </a:custGeom>
            <a:solidFill>
              <a:schemeClr val="accent2">
                <a:alpha val="50000"/>
              </a:schemeClr>
            </a:solidFill>
            <a:ln w="9525">
              <a:noFill/>
              <a:round/>
              <a:headEnd/>
              <a:tailEnd/>
            </a:ln>
            <a:effectLst/>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grpSp>
          <p:nvGrpSpPr>
            <p:cNvPr id="4" name="Group 9"/>
            <p:cNvGrpSpPr>
              <a:grpSpLocks/>
            </p:cNvGrpSpPr>
            <p:nvPr/>
          </p:nvGrpSpPr>
          <p:grpSpPr bwMode="auto">
            <a:xfrm rot="416244">
              <a:off x="9" y="1746"/>
              <a:ext cx="1771" cy="1741"/>
              <a:chOff x="41" y="2787"/>
              <a:chExt cx="902" cy="833"/>
            </a:xfrm>
          </p:grpSpPr>
          <p:sp>
            <p:nvSpPr>
              <p:cNvPr id="40970" name="Freeform 10"/>
              <p:cNvSpPr>
                <a:spLocks/>
              </p:cNvSpPr>
              <p:nvPr userDrawn="1"/>
            </p:nvSpPr>
            <p:spPr bwMode="ltGray">
              <a:xfrm rot="373331" flipH="1">
                <a:off x="125" y="2787"/>
                <a:ext cx="313" cy="303"/>
              </a:xfrm>
              <a:custGeom>
                <a:avLst/>
                <a:gdLst/>
                <a:ahLst/>
                <a:cxnLst>
                  <a:cxn ang="0">
                    <a:pos x="46" y="210"/>
                  </a:cxn>
                  <a:cxn ang="0">
                    <a:pos x="37" y="198"/>
                  </a:cxn>
                  <a:cxn ang="0">
                    <a:pos x="26" y="181"/>
                  </a:cxn>
                  <a:cxn ang="0">
                    <a:pos x="15" y="159"/>
                  </a:cxn>
                  <a:cxn ang="0">
                    <a:pos x="5" y="135"/>
                  </a:cxn>
                  <a:cxn ang="0">
                    <a:pos x="0" y="109"/>
                  </a:cxn>
                  <a:cxn ang="0">
                    <a:pos x="1" y="82"/>
                  </a:cxn>
                  <a:cxn ang="0">
                    <a:pos x="9" y="57"/>
                  </a:cxn>
                  <a:cxn ang="0">
                    <a:pos x="27" y="35"/>
                  </a:cxn>
                  <a:cxn ang="0">
                    <a:pos x="45" y="22"/>
                  </a:cxn>
                  <a:cxn ang="0">
                    <a:pos x="60" y="12"/>
                  </a:cxn>
                  <a:cxn ang="0">
                    <a:pos x="72" y="7"/>
                  </a:cxn>
                  <a:cxn ang="0">
                    <a:pos x="81" y="5"/>
                  </a:cxn>
                  <a:cxn ang="0">
                    <a:pos x="88" y="5"/>
                  </a:cxn>
                  <a:cxn ang="0">
                    <a:pos x="104" y="0"/>
                  </a:cxn>
                  <a:cxn ang="0">
                    <a:pos x="148" y="8"/>
                  </a:cxn>
                  <a:cxn ang="0">
                    <a:pos x="160" y="12"/>
                  </a:cxn>
                  <a:cxn ang="0">
                    <a:pos x="172" y="15"/>
                  </a:cxn>
                  <a:cxn ang="0">
                    <a:pos x="182" y="19"/>
                  </a:cxn>
                  <a:cxn ang="0">
                    <a:pos x="190" y="23"/>
                  </a:cxn>
                  <a:cxn ang="0">
                    <a:pos x="198" y="27"/>
                  </a:cxn>
                  <a:cxn ang="0">
                    <a:pos x="205" y="32"/>
                  </a:cxn>
                  <a:cxn ang="0">
                    <a:pos x="211" y="38"/>
                  </a:cxn>
                  <a:cxn ang="0">
                    <a:pos x="217" y="45"/>
                  </a:cxn>
                  <a:cxn ang="0">
                    <a:pos x="205" y="40"/>
                  </a:cxn>
                  <a:cxn ang="0">
                    <a:pos x="194" y="36"/>
                  </a:cxn>
                  <a:cxn ang="0">
                    <a:pos x="183" y="33"/>
                  </a:cxn>
                  <a:cxn ang="0">
                    <a:pos x="172" y="30"/>
                  </a:cxn>
                  <a:cxn ang="0">
                    <a:pos x="163" y="27"/>
                  </a:cxn>
                  <a:cxn ang="0">
                    <a:pos x="153" y="26"/>
                  </a:cxn>
                  <a:cxn ang="0">
                    <a:pos x="143" y="24"/>
                  </a:cxn>
                  <a:cxn ang="0">
                    <a:pos x="134" y="24"/>
                  </a:cxn>
                  <a:cxn ang="0">
                    <a:pos x="125" y="24"/>
                  </a:cxn>
                  <a:cxn ang="0">
                    <a:pos x="116" y="25"/>
                  </a:cxn>
                  <a:cxn ang="0">
                    <a:pos x="107" y="27"/>
                  </a:cxn>
                  <a:cxn ang="0">
                    <a:pos x="99" y="29"/>
                  </a:cxn>
                  <a:cxn ang="0">
                    <a:pos x="91" y="33"/>
                  </a:cxn>
                  <a:cxn ang="0">
                    <a:pos x="82" y="36"/>
                  </a:cxn>
                  <a:cxn ang="0">
                    <a:pos x="74" y="41"/>
                  </a:cxn>
                  <a:cxn ang="0">
                    <a:pos x="66" y="46"/>
                  </a:cxn>
                  <a:cxn ang="0">
                    <a:pos x="52" y="61"/>
                  </a:cxn>
                  <a:cxn ang="0">
                    <a:pos x="42" y="80"/>
                  </a:cxn>
                  <a:cxn ang="0">
                    <a:pos x="37" y="103"/>
                  </a:cxn>
                  <a:cxn ang="0">
                    <a:pos x="35" y="126"/>
                  </a:cxn>
                  <a:cxn ang="0">
                    <a:pos x="35" y="151"/>
                  </a:cxn>
                  <a:cxn ang="0">
                    <a:pos x="38" y="174"/>
                  </a:cxn>
                  <a:cxn ang="0">
                    <a:pos x="41" y="194"/>
                  </a:cxn>
                  <a:cxn ang="0">
                    <a:pos x="46" y="210"/>
                  </a:cxn>
                </a:cxnLst>
                <a:rect l="0" t="0" r="r" b="b"/>
                <a:pathLst>
                  <a:path w="217" h="210">
                    <a:moveTo>
                      <a:pt x="46" y="210"/>
                    </a:moveTo>
                    <a:lnTo>
                      <a:pt x="37" y="198"/>
                    </a:lnTo>
                    <a:lnTo>
                      <a:pt x="26" y="181"/>
                    </a:lnTo>
                    <a:lnTo>
                      <a:pt x="15" y="159"/>
                    </a:lnTo>
                    <a:lnTo>
                      <a:pt x="5" y="135"/>
                    </a:lnTo>
                    <a:lnTo>
                      <a:pt x="0" y="109"/>
                    </a:lnTo>
                    <a:lnTo>
                      <a:pt x="1" y="82"/>
                    </a:lnTo>
                    <a:lnTo>
                      <a:pt x="9" y="57"/>
                    </a:lnTo>
                    <a:lnTo>
                      <a:pt x="27" y="35"/>
                    </a:lnTo>
                    <a:lnTo>
                      <a:pt x="45" y="22"/>
                    </a:lnTo>
                    <a:lnTo>
                      <a:pt x="60" y="12"/>
                    </a:lnTo>
                    <a:lnTo>
                      <a:pt x="72" y="7"/>
                    </a:lnTo>
                    <a:lnTo>
                      <a:pt x="81" y="5"/>
                    </a:lnTo>
                    <a:lnTo>
                      <a:pt x="88" y="5"/>
                    </a:lnTo>
                    <a:lnTo>
                      <a:pt x="104" y="0"/>
                    </a:lnTo>
                    <a:lnTo>
                      <a:pt x="148" y="8"/>
                    </a:lnTo>
                    <a:lnTo>
                      <a:pt x="160" y="12"/>
                    </a:lnTo>
                    <a:lnTo>
                      <a:pt x="172" y="15"/>
                    </a:lnTo>
                    <a:lnTo>
                      <a:pt x="182" y="19"/>
                    </a:lnTo>
                    <a:lnTo>
                      <a:pt x="190" y="23"/>
                    </a:lnTo>
                    <a:lnTo>
                      <a:pt x="198" y="27"/>
                    </a:lnTo>
                    <a:lnTo>
                      <a:pt x="205" y="32"/>
                    </a:lnTo>
                    <a:lnTo>
                      <a:pt x="211" y="38"/>
                    </a:lnTo>
                    <a:lnTo>
                      <a:pt x="217" y="45"/>
                    </a:lnTo>
                    <a:lnTo>
                      <a:pt x="205" y="40"/>
                    </a:lnTo>
                    <a:lnTo>
                      <a:pt x="194" y="36"/>
                    </a:lnTo>
                    <a:lnTo>
                      <a:pt x="183" y="33"/>
                    </a:lnTo>
                    <a:lnTo>
                      <a:pt x="172" y="30"/>
                    </a:lnTo>
                    <a:lnTo>
                      <a:pt x="163" y="27"/>
                    </a:lnTo>
                    <a:lnTo>
                      <a:pt x="153" y="26"/>
                    </a:lnTo>
                    <a:lnTo>
                      <a:pt x="143" y="24"/>
                    </a:lnTo>
                    <a:lnTo>
                      <a:pt x="134" y="24"/>
                    </a:lnTo>
                    <a:lnTo>
                      <a:pt x="125" y="24"/>
                    </a:lnTo>
                    <a:lnTo>
                      <a:pt x="116" y="25"/>
                    </a:lnTo>
                    <a:lnTo>
                      <a:pt x="107" y="27"/>
                    </a:lnTo>
                    <a:lnTo>
                      <a:pt x="99" y="29"/>
                    </a:lnTo>
                    <a:lnTo>
                      <a:pt x="91" y="33"/>
                    </a:lnTo>
                    <a:lnTo>
                      <a:pt x="82" y="36"/>
                    </a:lnTo>
                    <a:lnTo>
                      <a:pt x="74" y="41"/>
                    </a:lnTo>
                    <a:lnTo>
                      <a:pt x="66" y="46"/>
                    </a:lnTo>
                    <a:lnTo>
                      <a:pt x="52" y="61"/>
                    </a:lnTo>
                    <a:lnTo>
                      <a:pt x="42" y="80"/>
                    </a:lnTo>
                    <a:lnTo>
                      <a:pt x="37" y="103"/>
                    </a:lnTo>
                    <a:lnTo>
                      <a:pt x="35" y="126"/>
                    </a:lnTo>
                    <a:lnTo>
                      <a:pt x="35" y="151"/>
                    </a:lnTo>
                    <a:lnTo>
                      <a:pt x="38" y="174"/>
                    </a:lnTo>
                    <a:lnTo>
                      <a:pt x="41" y="194"/>
                    </a:lnTo>
                    <a:lnTo>
                      <a:pt x="46" y="210"/>
                    </a:lnTo>
                    <a:close/>
                  </a:path>
                </a:pathLst>
              </a:custGeom>
              <a:solidFill>
                <a:schemeClr val="accent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0971" name="Freeform 11"/>
              <p:cNvSpPr>
                <a:spLocks/>
              </p:cNvSpPr>
              <p:nvPr userDrawn="1"/>
            </p:nvSpPr>
            <p:spPr bwMode="ltGray">
              <a:xfrm rot="373331" flipH="1">
                <a:off x="41" y="2843"/>
                <a:ext cx="262" cy="308"/>
              </a:xfrm>
              <a:custGeom>
                <a:avLst/>
                <a:gdLst/>
                <a:ahLst/>
                <a:cxnLst>
                  <a:cxn ang="0">
                    <a:pos x="109" y="0"/>
                  </a:cxn>
                  <a:cxn ang="0">
                    <a:pos x="112" y="2"/>
                  </a:cxn>
                  <a:cxn ang="0">
                    <a:pos x="118" y="8"/>
                  </a:cxn>
                  <a:cxn ang="0">
                    <a:pos x="127" y="18"/>
                  </a:cxn>
                  <a:cxn ang="0">
                    <a:pos x="137" y="33"/>
                  </a:cxn>
                  <a:cxn ang="0">
                    <a:pos x="145" y="52"/>
                  </a:cxn>
                  <a:cxn ang="0">
                    <a:pos x="150" y="76"/>
                  </a:cxn>
                  <a:cxn ang="0">
                    <a:pos x="150" y="105"/>
                  </a:cxn>
                  <a:cxn ang="0">
                    <a:pos x="144" y="139"/>
                  </a:cxn>
                  <a:cxn ang="0">
                    <a:pos x="140" y="149"/>
                  </a:cxn>
                  <a:cxn ang="0">
                    <a:pos x="136" y="157"/>
                  </a:cxn>
                  <a:cxn ang="0">
                    <a:pos x="131" y="165"/>
                  </a:cxn>
                  <a:cxn ang="0">
                    <a:pos x="125" y="173"/>
                  </a:cxn>
                  <a:cxn ang="0">
                    <a:pos x="117" y="180"/>
                  </a:cxn>
                  <a:cxn ang="0">
                    <a:pos x="110" y="185"/>
                  </a:cxn>
                  <a:cxn ang="0">
                    <a:pos x="102" y="191"/>
                  </a:cxn>
                  <a:cxn ang="0">
                    <a:pos x="92" y="195"/>
                  </a:cxn>
                  <a:cxn ang="0">
                    <a:pos x="82" y="197"/>
                  </a:cxn>
                  <a:cxn ang="0">
                    <a:pos x="72" y="200"/>
                  </a:cxn>
                  <a:cxn ang="0">
                    <a:pos x="61" y="201"/>
                  </a:cxn>
                  <a:cxn ang="0">
                    <a:pos x="49" y="201"/>
                  </a:cxn>
                  <a:cxn ang="0">
                    <a:pos x="37" y="200"/>
                  </a:cxn>
                  <a:cxn ang="0">
                    <a:pos x="25" y="197"/>
                  </a:cxn>
                  <a:cxn ang="0">
                    <a:pos x="12" y="193"/>
                  </a:cxn>
                  <a:cxn ang="0">
                    <a:pos x="0" y="188"/>
                  </a:cxn>
                  <a:cxn ang="0">
                    <a:pos x="11" y="195"/>
                  </a:cxn>
                  <a:cxn ang="0">
                    <a:pos x="22" y="200"/>
                  </a:cxn>
                  <a:cxn ang="0">
                    <a:pos x="33" y="205"/>
                  </a:cxn>
                  <a:cxn ang="0">
                    <a:pos x="43" y="208"/>
                  </a:cxn>
                  <a:cxn ang="0">
                    <a:pos x="53" y="211"/>
                  </a:cxn>
                  <a:cxn ang="0">
                    <a:pos x="63" y="212"/>
                  </a:cxn>
                  <a:cxn ang="0">
                    <a:pos x="73" y="213"/>
                  </a:cxn>
                  <a:cxn ang="0">
                    <a:pos x="83" y="213"/>
                  </a:cxn>
                  <a:cxn ang="0">
                    <a:pos x="91" y="212"/>
                  </a:cxn>
                  <a:cxn ang="0">
                    <a:pos x="100" y="210"/>
                  </a:cxn>
                  <a:cxn ang="0">
                    <a:pos x="108" y="208"/>
                  </a:cxn>
                  <a:cxn ang="0">
                    <a:pos x="116" y="206"/>
                  </a:cxn>
                  <a:cxn ang="0">
                    <a:pos x="123" y="203"/>
                  </a:cxn>
                  <a:cxn ang="0">
                    <a:pos x="130" y="199"/>
                  </a:cxn>
                  <a:cxn ang="0">
                    <a:pos x="136" y="195"/>
                  </a:cxn>
                  <a:cxn ang="0">
                    <a:pos x="142" y="191"/>
                  </a:cxn>
                  <a:cxn ang="0">
                    <a:pos x="158" y="176"/>
                  </a:cxn>
                  <a:cxn ang="0">
                    <a:pos x="169" y="161"/>
                  </a:cxn>
                  <a:cxn ang="0">
                    <a:pos x="176" y="144"/>
                  </a:cxn>
                  <a:cxn ang="0">
                    <a:pos x="179" y="128"/>
                  </a:cxn>
                  <a:cxn ang="0">
                    <a:pos x="181" y="111"/>
                  </a:cxn>
                  <a:cxn ang="0">
                    <a:pos x="181" y="95"/>
                  </a:cxn>
                  <a:cxn ang="0">
                    <a:pos x="182" y="79"/>
                  </a:cxn>
                  <a:cxn ang="0">
                    <a:pos x="173" y="46"/>
                  </a:cxn>
                  <a:cxn ang="0">
                    <a:pos x="156" y="21"/>
                  </a:cxn>
                  <a:cxn ang="0">
                    <a:pos x="151" y="18"/>
                  </a:cxn>
                  <a:cxn ang="0">
                    <a:pos x="147" y="15"/>
                  </a:cxn>
                  <a:cxn ang="0">
                    <a:pos x="142" y="13"/>
                  </a:cxn>
                  <a:cxn ang="0">
                    <a:pos x="138" y="11"/>
                  </a:cxn>
                  <a:cxn ang="0">
                    <a:pos x="132" y="9"/>
                  </a:cxn>
                  <a:cxn ang="0">
                    <a:pos x="126" y="6"/>
                  </a:cxn>
                  <a:cxn ang="0">
                    <a:pos x="119" y="3"/>
                  </a:cxn>
                  <a:cxn ang="0">
                    <a:pos x="109" y="0"/>
                  </a:cxn>
                </a:cxnLst>
                <a:rect l="0" t="0" r="r" b="b"/>
                <a:pathLst>
                  <a:path w="182" h="213">
                    <a:moveTo>
                      <a:pt x="109" y="0"/>
                    </a:moveTo>
                    <a:lnTo>
                      <a:pt x="112" y="2"/>
                    </a:lnTo>
                    <a:lnTo>
                      <a:pt x="118" y="8"/>
                    </a:lnTo>
                    <a:lnTo>
                      <a:pt x="127" y="18"/>
                    </a:lnTo>
                    <a:lnTo>
                      <a:pt x="137" y="33"/>
                    </a:lnTo>
                    <a:lnTo>
                      <a:pt x="145" y="52"/>
                    </a:lnTo>
                    <a:lnTo>
                      <a:pt x="150" y="76"/>
                    </a:lnTo>
                    <a:lnTo>
                      <a:pt x="150" y="105"/>
                    </a:lnTo>
                    <a:lnTo>
                      <a:pt x="144" y="139"/>
                    </a:lnTo>
                    <a:lnTo>
                      <a:pt x="140" y="149"/>
                    </a:lnTo>
                    <a:lnTo>
                      <a:pt x="136" y="157"/>
                    </a:lnTo>
                    <a:lnTo>
                      <a:pt x="131" y="165"/>
                    </a:lnTo>
                    <a:lnTo>
                      <a:pt x="125" y="173"/>
                    </a:lnTo>
                    <a:lnTo>
                      <a:pt x="117" y="180"/>
                    </a:lnTo>
                    <a:lnTo>
                      <a:pt x="110" y="185"/>
                    </a:lnTo>
                    <a:lnTo>
                      <a:pt x="102" y="191"/>
                    </a:lnTo>
                    <a:lnTo>
                      <a:pt x="92" y="195"/>
                    </a:lnTo>
                    <a:lnTo>
                      <a:pt x="82" y="197"/>
                    </a:lnTo>
                    <a:lnTo>
                      <a:pt x="72" y="200"/>
                    </a:lnTo>
                    <a:lnTo>
                      <a:pt x="61" y="201"/>
                    </a:lnTo>
                    <a:lnTo>
                      <a:pt x="49" y="201"/>
                    </a:lnTo>
                    <a:lnTo>
                      <a:pt x="37" y="200"/>
                    </a:lnTo>
                    <a:lnTo>
                      <a:pt x="25" y="197"/>
                    </a:lnTo>
                    <a:lnTo>
                      <a:pt x="12" y="193"/>
                    </a:lnTo>
                    <a:lnTo>
                      <a:pt x="0" y="188"/>
                    </a:lnTo>
                    <a:lnTo>
                      <a:pt x="11" y="195"/>
                    </a:lnTo>
                    <a:lnTo>
                      <a:pt x="22" y="200"/>
                    </a:lnTo>
                    <a:lnTo>
                      <a:pt x="33" y="205"/>
                    </a:lnTo>
                    <a:lnTo>
                      <a:pt x="43" y="208"/>
                    </a:lnTo>
                    <a:lnTo>
                      <a:pt x="53" y="211"/>
                    </a:lnTo>
                    <a:lnTo>
                      <a:pt x="63" y="212"/>
                    </a:lnTo>
                    <a:lnTo>
                      <a:pt x="73" y="213"/>
                    </a:lnTo>
                    <a:lnTo>
                      <a:pt x="83" y="213"/>
                    </a:lnTo>
                    <a:lnTo>
                      <a:pt x="91" y="212"/>
                    </a:lnTo>
                    <a:lnTo>
                      <a:pt x="100" y="210"/>
                    </a:lnTo>
                    <a:lnTo>
                      <a:pt x="108" y="208"/>
                    </a:lnTo>
                    <a:lnTo>
                      <a:pt x="116" y="206"/>
                    </a:lnTo>
                    <a:lnTo>
                      <a:pt x="123" y="203"/>
                    </a:lnTo>
                    <a:lnTo>
                      <a:pt x="130" y="199"/>
                    </a:lnTo>
                    <a:lnTo>
                      <a:pt x="136" y="195"/>
                    </a:lnTo>
                    <a:lnTo>
                      <a:pt x="142" y="191"/>
                    </a:lnTo>
                    <a:lnTo>
                      <a:pt x="158" y="176"/>
                    </a:lnTo>
                    <a:lnTo>
                      <a:pt x="169" y="161"/>
                    </a:lnTo>
                    <a:lnTo>
                      <a:pt x="176" y="144"/>
                    </a:lnTo>
                    <a:lnTo>
                      <a:pt x="179" y="128"/>
                    </a:lnTo>
                    <a:lnTo>
                      <a:pt x="181" y="111"/>
                    </a:lnTo>
                    <a:lnTo>
                      <a:pt x="181" y="95"/>
                    </a:lnTo>
                    <a:lnTo>
                      <a:pt x="182" y="79"/>
                    </a:lnTo>
                    <a:lnTo>
                      <a:pt x="173" y="46"/>
                    </a:lnTo>
                    <a:lnTo>
                      <a:pt x="156" y="21"/>
                    </a:lnTo>
                    <a:lnTo>
                      <a:pt x="151" y="18"/>
                    </a:lnTo>
                    <a:lnTo>
                      <a:pt x="147" y="15"/>
                    </a:lnTo>
                    <a:lnTo>
                      <a:pt x="142" y="13"/>
                    </a:lnTo>
                    <a:lnTo>
                      <a:pt x="138" y="11"/>
                    </a:lnTo>
                    <a:lnTo>
                      <a:pt x="132" y="9"/>
                    </a:lnTo>
                    <a:lnTo>
                      <a:pt x="126" y="6"/>
                    </a:lnTo>
                    <a:lnTo>
                      <a:pt x="119" y="3"/>
                    </a:lnTo>
                    <a:lnTo>
                      <a:pt x="109" y="0"/>
                    </a:lnTo>
                    <a:close/>
                  </a:path>
                </a:pathLst>
              </a:custGeom>
              <a:solidFill>
                <a:schemeClr val="accent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0972" name="Freeform 12"/>
              <p:cNvSpPr>
                <a:spLocks/>
              </p:cNvSpPr>
              <p:nvPr userDrawn="1"/>
            </p:nvSpPr>
            <p:spPr bwMode="ltGray">
              <a:xfrm rot="373331" flipH="1">
                <a:off x="121" y="2907"/>
                <a:ext cx="93" cy="156"/>
              </a:xfrm>
              <a:custGeom>
                <a:avLst/>
                <a:gdLst/>
                <a:ahLst/>
                <a:cxnLst>
                  <a:cxn ang="0">
                    <a:pos x="94" y="0"/>
                  </a:cxn>
                  <a:cxn ang="0">
                    <a:pos x="105" y="9"/>
                  </a:cxn>
                  <a:cxn ang="0">
                    <a:pos x="115" y="27"/>
                  </a:cxn>
                  <a:cxn ang="0">
                    <a:pos x="123" y="50"/>
                  </a:cxn>
                  <a:cxn ang="0">
                    <a:pos x="128" y="78"/>
                  </a:cxn>
                  <a:cxn ang="0">
                    <a:pos x="127" y="111"/>
                  </a:cxn>
                  <a:cxn ang="0">
                    <a:pos x="116" y="145"/>
                  </a:cxn>
                  <a:cxn ang="0">
                    <a:pos x="94" y="181"/>
                  </a:cxn>
                  <a:cxn ang="0">
                    <a:pos x="60" y="217"/>
                  </a:cxn>
                  <a:cxn ang="0">
                    <a:pos x="49" y="213"/>
                  </a:cxn>
                  <a:cxn ang="0">
                    <a:pos x="38" y="210"/>
                  </a:cxn>
                  <a:cxn ang="0">
                    <a:pos x="26" y="205"/>
                  </a:cxn>
                  <a:cxn ang="0">
                    <a:pos x="16" y="201"/>
                  </a:cxn>
                  <a:cxn ang="0">
                    <a:pos x="8" y="196"/>
                  </a:cxn>
                  <a:cxn ang="0">
                    <a:pos x="2" y="190"/>
                  </a:cxn>
                  <a:cxn ang="0">
                    <a:pos x="0" y="183"/>
                  </a:cxn>
                  <a:cxn ang="0">
                    <a:pos x="1" y="178"/>
                  </a:cxn>
                  <a:cxn ang="0">
                    <a:pos x="13" y="171"/>
                  </a:cxn>
                  <a:cxn ang="0">
                    <a:pos x="29" y="161"/>
                  </a:cxn>
                  <a:cxn ang="0">
                    <a:pos x="46" y="150"/>
                  </a:cxn>
                  <a:cxn ang="0">
                    <a:pos x="63" y="134"/>
                  </a:cxn>
                  <a:cxn ang="0">
                    <a:pos x="79" y="112"/>
                  </a:cxn>
                  <a:cxn ang="0">
                    <a:pos x="91" y="83"/>
                  </a:cxn>
                  <a:cxn ang="0">
                    <a:pos x="97" y="46"/>
                  </a:cxn>
                  <a:cxn ang="0">
                    <a:pos x="94" y="0"/>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accent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0973" name="Freeform 13"/>
              <p:cNvSpPr>
                <a:spLocks/>
              </p:cNvSpPr>
              <p:nvPr userDrawn="1"/>
            </p:nvSpPr>
            <p:spPr bwMode="ltGray">
              <a:xfrm rot="373331" flipH="1">
                <a:off x="313" y="3110"/>
                <a:ext cx="85" cy="93"/>
              </a:xfrm>
              <a:custGeom>
                <a:avLst/>
                <a:gdLst/>
                <a:ahLst/>
                <a:cxnLst>
                  <a:cxn ang="0">
                    <a:pos x="75" y="0"/>
                  </a:cxn>
                  <a:cxn ang="0">
                    <a:pos x="0" y="25"/>
                  </a:cxn>
                  <a:cxn ang="0">
                    <a:pos x="3" y="26"/>
                  </a:cxn>
                  <a:cxn ang="0">
                    <a:pos x="14" y="29"/>
                  </a:cxn>
                  <a:cxn ang="0">
                    <a:pos x="29" y="36"/>
                  </a:cxn>
                  <a:cxn ang="0">
                    <a:pos x="46" y="47"/>
                  </a:cxn>
                  <a:cxn ang="0">
                    <a:pos x="66" y="62"/>
                  </a:cxn>
                  <a:cxn ang="0">
                    <a:pos x="84" y="80"/>
                  </a:cxn>
                  <a:cxn ang="0">
                    <a:pos x="102" y="103"/>
                  </a:cxn>
                  <a:cxn ang="0">
                    <a:pos x="116" y="132"/>
                  </a:cxn>
                  <a:cxn ang="0">
                    <a:pos x="117" y="120"/>
                  </a:cxn>
                  <a:cxn ang="0">
                    <a:pos x="115" y="107"/>
                  </a:cxn>
                  <a:cxn ang="0">
                    <a:pos x="108" y="90"/>
                  </a:cxn>
                  <a:cxn ang="0">
                    <a:pos x="99" y="74"/>
                  </a:cxn>
                  <a:cxn ang="0">
                    <a:pos x="89" y="58"/>
                  </a:cxn>
                  <a:cxn ang="0">
                    <a:pos x="78" y="45"/>
                  </a:cxn>
                  <a:cxn ang="0">
                    <a:pos x="67" y="36"/>
                  </a:cxn>
                  <a:cxn ang="0">
                    <a:pos x="58" y="32"/>
                  </a:cxn>
                  <a:cxn ang="0">
                    <a:pos x="69" y="29"/>
                  </a:cxn>
                  <a:cxn ang="0">
                    <a:pos x="79" y="28"/>
                  </a:cxn>
                  <a:cxn ang="0">
                    <a:pos x="89" y="26"/>
                  </a:cxn>
                  <a:cxn ang="0">
                    <a:pos x="98" y="25"/>
                  </a:cxn>
                  <a:cxn ang="0">
                    <a:pos x="105" y="24"/>
                  </a:cxn>
                  <a:cxn ang="0">
                    <a:pos x="109" y="22"/>
                  </a:cxn>
                  <a:cxn ang="0">
                    <a:pos x="113" y="21"/>
                  </a:cxn>
                  <a:cxn ang="0">
                    <a:pos x="114" y="21"/>
                  </a:cxn>
                  <a:cxn ang="0">
                    <a:pos x="75" y="0"/>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accent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0974" name="Freeform 14"/>
              <p:cNvSpPr>
                <a:spLocks/>
              </p:cNvSpPr>
              <p:nvPr userDrawn="1"/>
            </p:nvSpPr>
            <p:spPr bwMode="ltGray">
              <a:xfrm rot="373331" flipH="1">
                <a:off x="289" y="3135"/>
                <a:ext cx="21" cy="55"/>
              </a:xfrm>
              <a:custGeom>
                <a:avLst/>
                <a:gdLst/>
                <a:ahLst/>
                <a:cxnLst>
                  <a:cxn ang="0">
                    <a:pos x="29" y="0"/>
                  </a:cxn>
                  <a:cxn ang="0">
                    <a:pos x="23" y="0"/>
                  </a:cxn>
                  <a:cxn ang="0">
                    <a:pos x="16" y="4"/>
                  </a:cxn>
                  <a:cxn ang="0">
                    <a:pos x="9" y="9"/>
                  </a:cxn>
                  <a:cxn ang="0">
                    <a:pos x="4" y="19"/>
                  </a:cxn>
                  <a:cxn ang="0">
                    <a:pos x="1" y="30"/>
                  </a:cxn>
                  <a:cxn ang="0">
                    <a:pos x="0" y="44"/>
                  </a:cxn>
                  <a:cxn ang="0">
                    <a:pos x="3" y="60"/>
                  </a:cxn>
                  <a:cxn ang="0">
                    <a:pos x="11" y="77"/>
                  </a:cxn>
                  <a:cxn ang="0">
                    <a:pos x="15" y="53"/>
                  </a:cxn>
                  <a:cxn ang="0">
                    <a:pos x="19" y="37"/>
                  </a:cxn>
                  <a:cxn ang="0">
                    <a:pos x="23" y="22"/>
                  </a:cxn>
                  <a:cxn ang="0">
                    <a:pos x="29" y="0"/>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accent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grpSp>
            <p:nvGrpSpPr>
              <p:cNvPr id="5" name="Group 15"/>
              <p:cNvGrpSpPr>
                <a:grpSpLocks/>
              </p:cNvGrpSpPr>
              <p:nvPr userDrawn="1"/>
            </p:nvGrpSpPr>
            <p:grpSpPr bwMode="auto">
              <a:xfrm rot="10886446" flipH="1">
                <a:off x="335" y="3251"/>
                <a:ext cx="608" cy="369"/>
                <a:chOff x="-366" y="1704"/>
                <a:chExt cx="608" cy="369"/>
              </a:xfrm>
            </p:grpSpPr>
            <p:sp>
              <p:nvSpPr>
                <p:cNvPr id="40976" name="Freeform 16"/>
                <p:cNvSpPr>
                  <a:spLocks/>
                </p:cNvSpPr>
                <p:nvPr userDrawn="1"/>
              </p:nvSpPr>
              <p:spPr bwMode="ltGray">
                <a:xfrm rot="4200091">
                  <a:off x="-243" y="1807"/>
                  <a:ext cx="143" cy="390"/>
                </a:xfrm>
                <a:custGeom>
                  <a:avLst/>
                  <a:gdLst/>
                  <a:ahLst/>
                  <a:cxnLst>
                    <a:cxn ang="0">
                      <a:pos x="12" y="44"/>
                    </a:cxn>
                    <a:cxn ang="0">
                      <a:pos x="6" y="72"/>
                    </a:cxn>
                    <a:cxn ang="0">
                      <a:pos x="3" y="99"/>
                    </a:cxn>
                    <a:cxn ang="0">
                      <a:pos x="0" y="125"/>
                    </a:cxn>
                    <a:cxn ang="0">
                      <a:pos x="0" y="151"/>
                    </a:cxn>
                    <a:cxn ang="0">
                      <a:pos x="3" y="180"/>
                    </a:cxn>
                    <a:cxn ang="0">
                      <a:pos x="7" y="211"/>
                    </a:cxn>
                    <a:cxn ang="0">
                      <a:pos x="16" y="247"/>
                    </a:cxn>
                    <a:cxn ang="0">
                      <a:pos x="29" y="287"/>
                    </a:cxn>
                    <a:cxn ang="0">
                      <a:pos x="43" y="325"/>
                    </a:cxn>
                    <a:cxn ang="0">
                      <a:pos x="61" y="364"/>
                    </a:cxn>
                    <a:cxn ang="0">
                      <a:pos x="83" y="406"/>
                    </a:cxn>
                    <a:cxn ang="0">
                      <a:pos x="106" y="446"/>
                    </a:cxn>
                    <a:cxn ang="0">
                      <a:pos x="132" y="483"/>
                    </a:cxn>
                    <a:cxn ang="0">
                      <a:pos x="157" y="516"/>
                    </a:cxn>
                    <a:cxn ang="0">
                      <a:pos x="182" y="544"/>
                    </a:cxn>
                    <a:cxn ang="0">
                      <a:pos x="207" y="564"/>
                    </a:cxn>
                    <a:cxn ang="0">
                      <a:pos x="160" y="501"/>
                    </a:cxn>
                    <a:cxn ang="0">
                      <a:pos x="127" y="448"/>
                    </a:cxn>
                    <a:cxn ang="0">
                      <a:pos x="103" y="405"/>
                    </a:cxn>
                    <a:cxn ang="0">
                      <a:pos x="87" y="368"/>
                    </a:cxn>
                    <a:cxn ang="0">
                      <a:pos x="75" y="337"/>
                    </a:cxn>
                    <a:cxn ang="0">
                      <a:pos x="68" y="309"/>
                    </a:cxn>
                    <a:cxn ang="0">
                      <a:pos x="63" y="285"/>
                    </a:cxn>
                    <a:cxn ang="0">
                      <a:pos x="56" y="261"/>
                    </a:cxn>
                    <a:cxn ang="0">
                      <a:pos x="44" y="205"/>
                    </a:cxn>
                    <a:cxn ang="0">
                      <a:pos x="41" y="140"/>
                    </a:cxn>
                    <a:cxn ang="0">
                      <a:pos x="43" y="68"/>
                    </a:cxn>
                    <a:cxn ang="0">
                      <a:pos x="50" y="0"/>
                    </a:cxn>
                    <a:cxn ang="0">
                      <a:pos x="12" y="44"/>
                    </a:cxn>
                  </a:cxnLst>
                  <a:rect l="0" t="0" r="r" b="b"/>
                  <a:pathLst>
                    <a:path w="207" h="564">
                      <a:moveTo>
                        <a:pt x="12" y="44"/>
                      </a:moveTo>
                      <a:lnTo>
                        <a:pt x="6" y="72"/>
                      </a:lnTo>
                      <a:lnTo>
                        <a:pt x="3" y="99"/>
                      </a:lnTo>
                      <a:lnTo>
                        <a:pt x="0" y="125"/>
                      </a:lnTo>
                      <a:lnTo>
                        <a:pt x="0" y="151"/>
                      </a:lnTo>
                      <a:lnTo>
                        <a:pt x="3" y="180"/>
                      </a:lnTo>
                      <a:lnTo>
                        <a:pt x="7" y="211"/>
                      </a:lnTo>
                      <a:lnTo>
                        <a:pt x="16" y="247"/>
                      </a:lnTo>
                      <a:lnTo>
                        <a:pt x="29" y="287"/>
                      </a:lnTo>
                      <a:lnTo>
                        <a:pt x="43" y="325"/>
                      </a:lnTo>
                      <a:lnTo>
                        <a:pt x="61" y="364"/>
                      </a:lnTo>
                      <a:lnTo>
                        <a:pt x="83" y="406"/>
                      </a:lnTo>
                      <a:lnTo>
                        <a:pt x="106" y="446"/>
                      </a:lnTo>
                      <a:lnTo>
                        <a:pt x="132" y="483"/>
                      </a:lnTo>
                      <a:lnTo>
                        <a:pt x="157" y="516"/>
                      </a:lnTo>
                      <a:lnTo>
                        <a:pt x="182" y="544"/>
                      </a:lnTo>
                      <a:lnTo>
                        <a:pt x="207" y="564"/>
                      </a:lnTo>
                      <a:lnTo>
                        <a:pt x="160" y="501"/>
                      </a:lnTo>
                      <a:lnTo>
                        <a:pt x="127" y="448"/>
                      </a:lnTo>
                      <a:lnTo>
                        <a:pt x="103" y="405"/>
                      </a:lnTo>
                      <a:lnTo>
                        <a:pt x="87" y="368"/>
                      </a:lnTo>
                      <a:lnTo>
                        <a:pt x="75" y="337"/>
                      </a:lnTo>
                      <a:lnTo>
                        <a:pt x="68" y="309"/>
                      </a:lnTo>
                      <a:lnTo>
                        <a:pt x="63" y="285"/>
                      </a:lnTo>
                      <a:lnTo>
                        <a:pt x="56" y="261"/>
                      </a:lnTo>
                      <a:lnTo>
                        <a:pt x="44" y="205"/>
                      </a:lnTo>
                      <a:lnTo>
                        <a:pt x="41" y="140"/>
                      </a:lnTo>
                      <a:lnTo>
                        <a:pt x="43" y="68"/>
                      </a:lnTo>
                      <a:lnTo>
                        <a:pt x="50" y="0"/>
                      </a:lnTo>
                      <a:lnTo>
                        <a:pt x="12" y="44"/>
                      </a:lnTo>
                      <a:close/>
                    </a:path>
                  </a:pathLst>
                </a:custGeom>
                <a:solidFill>
                  <a:schemeClr val="accent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0977" name="Freeform 17"/>
                <p:cNvSpPr>
                  <a:spLocks/>
                </p:cNvSpPr>
                <p:nvPr userDrawn="1"/>
              </p:nvSpPr>
              <p:spPr bwMode="ltGray">
                <a:xfrm rot="4200091">
                  <a:off x="124" y="1761"/>
                  <a:ext cx="33" cy="160"/>
                </a:xfrm>
                <a:custGeom>
                  <a:avLst/>
                  <a:gdLst/>
                  <a:ahLst/>
                  <a:cxnLst>
                    <a:cxn ang="0">
                      <a:pos x="0" y="19"/>
                    </a:cxn>
                    <a:cxn ang="0">
                      <a:pos x="14" y="55"/>
                    </a:cxn>
                    <a:cxn ang="0">
                      <a:pos x="22" y="101"/>
                    </a:cxn>
                    <a:cxn ang="0">
                      <a:pos x="24" y="159"/>
                    </a:cxn>
                    <a:cxn ang="0">
                      <a:pos x="19" y="232"/>
                    </a:cxn>
                    <a:cxn ang="0">
                      <a:pos x="45" y="217"/>
                    </a:cxn>
                    <a:cxn ang="0">
                      <a:pos x="47" y="178"/>
                    </a:cxn>
                    <a:cxn ang="0">
                      <a:pos x="47" y="140"/>
                    </a:cxn>
                    <a:cxn ang="0">
                      <a:pos x="45" y="103"/>
                    </a:cxn>
                    <a:cxn ang="0">
                      <a:pos x="41" y="71"/>
                    </a:cxn>
                    <a:cxn ang="0">
                      <a:pos x="36" y="52"/>
                    </a:cxn>
                    <a:cxn ang="0">
                      <a:pos x="29" y="34"/>
                    </a:cxn>
                    <a:cxn ang="0">
                      <a:pos x="22" y="17"/>
                    </a:cxn>
                    <a:cxn ang="0">
                      <a:pos x="13" y="0"/>
                    </a:cxn>
                    <a:cxn ang="0">
                      <a:pos x="0" y="19"/>
                    </a:cxn>
                  </a:cxnLst>
                  <a:rect l="0" t="0" r="r" b="b"/>
                  <a:pathLst>
                    <a:path w="47" h="232">
                      <a:moveTo>
                        <a:pt x="0" y="19"/>
                      </a:moveTo>
                      <a:lnTo>
                        <a:pt x="14" y="55"/>
                      </a:lnTo>
                      <a:lnTo>
                        <a:pt x="22" y="101"/>
                      </a:lnTo>
                      <a:lnTo>
                        <a:pt x="24" y="159"/>
                      </a:lnTo>
                      <a:lnTo>
                        <a:pt x="19" y="232"/>
                      </a:lnTo>
                      <a:lnTo>
                        <a:pt x="45" y="217"/>
                      </a:lnTo>
                      <a:lnTo>
                        <a:pt x="47" y="178"/>
                      </a:lnTo>
                      <a:lnTo>
                        <a:pt x="47" y="140"/>
                      </a:lnTo>
                      <a:lnTo>
                        <a:pt x="45" y="103"/>
                      </a:lnTo>
                      <a:lnTo>
                        <a:pt x="41" y="71"/>
                      </a:lnTo>
                      <a:lnTo>
                        <a:pt x="36" y="52"/>
                      </a:lnTo>
                      <a:lnTo>
                        <a:pt x="29" y="34"/>
                      </a:lnTo>
                      <a:lnTo>
                        <a:pt x="22" y="17"/>
                      </a:lnTo>
                      <a:lnTo>
                        <a:pt x="13" y="0"/>
                      </a:lnTo>
                      <a:lnTo>
                        <a:pt x="0" y="19"/>
                      </a:lnTo>
                      <a:close/>
                    </a:path>
                  </a:pathLst>
                </a:custGeom>
                <a:solidFill>
                  <a:schemeClr val="accent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0978" name="Freeform 18"/>
                <p:cNvSpPr>
                  <a:spLocks/>
                </p:cNvSpPr>
                <p:nvPr userDrawn="1"/>
              </p:nvSpPr>
              <p:spPr bwMode="ltGray">
                <a:xfrm rot="4200091">
                  <a:off x="199" y="1720"/>
                  <a:ext cx="60" cy="27"/>
                </a:xfrm>
                <a:custGeom>
                  <a:avLst/>
                  <a:gdLst/>
                  <a:ahLst/>
                  <a:cxnLst>
                    <a:cxn ang="0">
                      <a:pos x="87" y="22"/>
                    </a:cxn>
                    <a:cxn ang="0">
                      <a:pos x="77" y="17"/>
                    </a:cxn>
                    <a:cxn ang="0">
                      <a:pos x="68" y="12"/>
                    </a:cxn>
                    <a:cxn ang="0">
                      <a:pos x="58" y="7"/>
                    </a:cxn>
                    <a:cxn ang="0">
                      <a:pos x="47" y="5"/>
                    </a:cxn>
                    <a:cxn ang="0">
                      <a:pos x="37" y="3"/>
                    </a:cxn>
                    <a:cxn ang="0">
                      <a:pos x="26" y="2"/>
                    </a:cxn>
                    <a:cxn ang="0">
                      <a:pos x="13" y="0"/>
                    </a:cxn>
                    <a:cxn ang="0">
                      <a:pos x="0" y="2"/>
                    </a:cxn>
                    <a:cxn ang="0">
                      <a:pos x="6" y="6"/>
                    </a:cxn>
                    <a:cxn ang="0">
                      <a:pos x="14" y="10"/>
                    </a:cxn>
                    <a:cxn ang="0">
                      <a:pos x="22" y="14"/>
                    </a:cxn>
                    <a:cxn ang="0">
                      <a:pos x="33" y="18"/>
                    </a:cxn>
                    <a:cxn ang="0">
                      <a:pos x="42" y="22"/>
                    </a:cxn>
                    <a:cxn ang="0">
                      <a:pos x="52" y="27"/>
                    </a:cxn>
                    <a:cxn ang="0">
                      <a:pos x="64" y="33"/>
                    </a:cxn>
                    <a:cxn ang="0">
                      <a:pos x="74" y="40"/>
                    </a:cxn>
                    <a:cxn ang="0">
                      <a:pos x="87" y="22"/>
                    </a:cxn>
                  </a:cxnLst>
                  <a:rect l="0" t="0" r="r" b="b"/>
                  <a:pathLst>
                    <a:path w="87" h="40">
                      <a:moveTo>
                        <a:pt x="87" y="22"/>
                      </a:moveTo>
                      <a:lnTo>
                        <a:pt x="77" y="17"/>
                      </a:lnTo>
                      <a:lnTo>
                        <a:pt x="68" y="12"/>
                      </a:lnTo>
                      <a:lnTo>
                        <a:pt x="58" y="7"/>
                      </a:lnTo>
                      <a:lnTo>
                        <a:pt x="47" y="5"/>
                      </a:lnTo>
                      <a:lnTo>
                        <a:pt x="37" y="3"/>
                      </a:lnTo>
                      <a:lnTo>
                        <a:pt x="26" y="2"/>
                      </a:lnTo>
                      <a:lnTo>
                        <a:pt x="13" y="0"/>
                      </a:lnTo>
                      <a:lnTo>
                        <a:pt x="0" y="2"/>
                      </a:lnTo>
                      <a:lnTo>
                        <a:pt x="6" y="6"/>
                      </a:lnTo>
                      <a:lnTo>
                        <a:pt x="14" y="10"/>
                      </a:lnTo>
                      <a:lnTo>
                        <a:pt x="22" y="14"/>
                      </a:lnTo>
                      <a:lnTo>
                        <a:pt x="33" y="18"/>
                      </a:lnTo>
                      <a:lnTo>
                        <a:pt x="42" y="22"/>
                      </a:lnTo>
                      <a:lnTo>
                        <a:pt x="52" y="27"/>
                      </a:lnTo>
                      <a:lnTo>
                        <a:pt x="64" y="33"/>
                      </a:lnTo>
                      <a:lnTo>
                        <a:pt x="74" y="40"/>
                      </a:lnTo>
                      <a:lnTo>
                        <a:pt x="87" y="22"/>
                      </a:lnTo>
                      <a:close/>
                    </a:path>
                  </a:pathLst>
                </a:custGeom>
                <a:solidFill>
                  <a:schemeClr val="accent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grpSp>
        </p:grpSp>
        <p:grpSp>
          <p:nvGrpSpPr>
            <p:cNvPr id="6" name="Group 19"/>
            <p:cNvGrpSpPr>
              <a:grpSpLocks/>
            </p:cNvGrpSpPr>
            <p:nvPr/>
          </p:nvGrpSpPr>
          <p:grpSpPr bwMode="auto">
            <a:xfrm rot="-15351438">
              <a:off x="343" y="3854"/>
              <a:ext cx="392" cy="424"/>
              <a:chOff x="1727" y="866"/>
              <a:chExt cx="129" cy="157"/>
            </a:xfrm>
          </p:grpSpPr>
          <p:sp>
            <p:nvSpPr>
              <p:cNvPr id="40980" name="Freeform 20"/>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0981" name="Freeform 21"/>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0982" name="Freeform 22"/>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grpSp>
        <p:grpSp>
          <p:nvGrpSpPr>
            <p:cNvPr id="7" name="Group 23"/>
            <p:cNvGrpSpPr>
              <a:grpSpLocks/>
            </p:cNvGrpSpPr>
            <p:nvPr/>
          </p:nvGrpSpPr>
          <p:grpSpPr bwMode="auto">
            <a:xfrm rot="5003157">
              <a:off x="249" y="1102"/>
              <a:ext cx="412" cy="500"/>
              <a:chOff x="1727" y="866"/>
              <a:chExt cx="129" cy="157"/>
            </a:xfrm>
          </p:grpSpPr>
          <p:sp>
            <p:nvSpPr>
              <p:cNvPr id="40984" name="Freeform 24"/>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0985" name="Freeform 25"/>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0986" name="Freeform 26"/>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grpSp>
        <p:grpSp>
          <p:nvGrpSpPr>
            <p:cNvPr id="8" name="Group 27"/>
            <p:cNvGrpSpPr>
              <a:grpSpLocks/>
            </p:cNvGrpSpPr>
            <p:nvPr/>
          </p:nvGrpSpPr>
          <p:grpSpPr bwMode="auto">
            <a:xfrm>
              <a:off x="815" y="0"/>
              <a:ext cx="345" cy="367"/>
              <a:chOff x="1727" y="866"/>
              <a:chExt cx="129" cy="157"/>
            </a:xfrm>
          </p:grpSpPr>
          <p:sp>
            <p:nvSpPr>
              <p:cNvPr id="40988" name="Freeform 28"/>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0989" name="Freeform 29"/>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0990" name="Freeform 30"/>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grpSp>
        <p:sp>
          <p:nvSpPr>
            <p:cNvPr id="40991" name="Freeform 31"/>
            <p:cNvSpPr>
              <a:spLocks/>
            </p:cNvSpPr>
            <p:nvPr/>
          </p:nvSpPr>
          <p:spPr bwMode="ltGray">
            <a:xfrm>
              <a:off x="87" y="94"/>
              <a:ext cx="699" cy="756"/>
            </a:xfrm>
            <a:custGeom>
              <a:avLst/>
              <a:gdLst/>
              <a:ahLst/>
              <a:cxnLst>
                <a:cxn ang="0">
                  <a:pos x="1" y="392"/>
                </a:cxn>
                <a:cxn ang="0">
                  <a:pos x="3" y="252"/>
                </a:cxn>
                <a:cxn ang="0">
                  <a:pos x="21" y="210"/>
                </a:cxn>
                <a:cxn ang="0">
                  <a:pos x="29" y="182"/>
                </a:cxn>
                <a:cxn ang="0">
                  <a:pos x="39" y="154"/>
                </a:cxn>
                <a:cxn ang="0">
                  <a:pos x="51" y="138"/>
                </a:cxn>
                <a:cxn ang="0">
                  <a:pos x="111" y="74"/>
                </a:cxn>
                <a:cxn ang="0">
                  <a:pos x="169" y="30"/>
                </a:cxn>
                <a:cxn ang="0">
                  <a:pos x="225" y="10"/>
                </a:cxn>
                <a:cxn ang="0">
                  <a:pos x="249" y="4"/>
                </a:cxn>
                <a:cxn ang="0">
                  <a:pos x="265" y="0"/>
                </a:cxn>
                <a:cxn ang="0">
                  <a:pos x="357" y="2"/>
                </a:cxn>
                <a:cxn ang="0">
                  <a:pos x="385" y="6"/>
                </a:cxn>
                <a:cxn ang="0">
                  <a:pos x="489" y="40"/>
                </a:cxn>
                <a:cxn ang="0">
                  <a:pos x="619" y="128"/>
                </a:cxn>
                <a:cxn ang="0">
                  <a:pos x="653" y="178"/>
                </a:cxn>
                <a:cxn ang="0">
                  <a:pos x="693" y="322"/>
                </a:cxn>
                <a:cxn ang="0">
                  <a:pos x="687" y="434"/>
                </a:cxn>
                <a:cxn ang="0">
                  <a:pos x="665" y="538"/>
                </a:cxn>
                <a:cxn ang="0">
                  <a:pos x="639" y="564"/>
                </a:cxn>
                <a:cxn ang="0">
                  <a:pos x="631" y="580"/>
                </a:cxn>
                <a:cxn ang="0">
                  <a:pos x="607" y="588"/>
                </a:cxn>
                <a:cxn ang="0">
                  <a:pos x="473" y="664"/>
                </a:cxn>
                <a:cxn ang="0">
                  <a:pos x="449" y="678"/>
                </a:cxn>
                <a:cxn ang="0">
                  <a:pos x="405" y="684"/>
                </a:cxn>
                <a:cxn ang="0">
                  <a:pos x="375" y="690"/>
                </a:cxn>
                <a:cxn ang="0">
                  <a:pos x="267" y="684"/>
                </a:cxn>
                <a:cxn ang="0">
                  <a:pos x="259" y="722"/>
                </a:cxn>
                <a:cxn ang="0">
                  <a:pos x="241" y="756"/>
                </a:cxn>
                <a:cxn ang="0">
                  <a:pos x="185" y="728"/>
                </a:cxn>
                <a:cxn ang="0">
                  <a:pos x="163" y="720"/>
                </a:cxn>
                <a:cxn ang="0">
                  <a:pos x="151" y="716"/>
                </a:cxn>
                <a:cxn ang="0">
                  <a:pos x="195" y="674"/>
                </a:cxn>
                <a:cxn ang="0">
                  <a:pos x="211" y="644"/>
                </a:cxn>
                <a:cxn ang="0">
                  <a:pos x="209" y="626"/>
                </a:cxn>
                <a:cxn ang="0">
                  <a:pos x="195" y="620"/>
                </a:cxn>
                <a:cxn ang="0">
                  <a:pos x="165" y="596"/>
                </a:cxn>
                <a:cxn ang="0">
                  <a:pos x="99" y="534"/>
                </a:cxn>
                <a:cxn ang="0">
                  <a:pos x="61" y="506"/>
                </a:cxn>
                <a:cxn ang="0">
                  <a:pos x="23" y="470"/>
                </a:cxn>
                <a:cxn ang="0">
                  <a:pos x="7" y="434"/>
                </a:cxn>
                <a:cxn ang="0">
                  <a:pos x="5" y="396"/>
                </a:cxn>
                <a:cxn ang="0">
                  <a:pos x="1" y="392"/>
                </a:cxn>
              </a:cxnLst>
              <a:rect l="0" t="0" r="r" b="b"/>
              <a:pathLst>
                <a:path w="699" h="756">
                  <a:moveTo>
                    <a:pt x="1" y="392"/>
                  </a:moveTo>
                  <a:cubicBezTo>
                    <a:pt x="2" y="345"/>
                    <a:pt x="2" y="299"/>
                    <a:pt x="3" y="252"/>
                  </a:cubicBezTo>
                  <a:cubicBezTo>
                    <a:pt x="3" y="238"/>
                    <a:pt x="16" y="224"/>
                    <a:pt x="21" y="210"/>
                  </a:cubicBezTo>
                  <a:cubicBezTo>
                    <a:pt x="24" y="202"/>
                    <a:pt x="29" y="182"/>
                    <a:pt x="29" y="182"/>
                  </a:cubicBezTo>
                  <a:cubicBezTo>
                    <a:pt x="32" y="173"/>
                    <a:pt x="34" y="163"/>
                    <a:pt x="39" y="154"/>
                  </a:cubicBezTo>
                  <a:cubicBezTo>
                    <a:pt x="42" y="148"/>
                    <a:pt x="51" y="138"/>
                    <a:pt x="51" y="138"/>
                  </a:cubicBezTo>
                  <a:cubicBezTo>
                    <a:pt x="58" y="116"/>
                    <a:pt x="88" y="82"/>
                    <a:pt x="111" y="74"/>
                  </a:cubicBezTo>
                  <a:cubicBezTo>
                    <a:pt x="128" y="61"/>
                    <a:pt x="149" y="37"/>
                    <a:pt x="169" y="30"/>
                  </a:cubicBezTo>
                  <a:cubicBezTo>
                    <a:pt x="182" y="17"/>
                    <a:pt x="207" y="15"/>
                    <a:pt x="225" y="10"/>
                  </a:cubicBezTo>
                  <a:cubicBezTo>
                    <a:pt x="233" y="8"/>
                    <a:pt x="241" y="6"/>
                    <a:pt x="249" y="4"/>
                  </a:cubicBezTo>
                  <a:cubicBezTo>
                    <a:pt x="254" y="3"/>
                    <a:pt x="265" y="0"/>
                    <a:pt x="265" y="0"/>
                  </a:cubicBezTo>
                  <a:cubicBezTo>
                    <a:pt x="296" y="1"/>
                    <a:pt x="326" y="0"/>
                    <a:pt x="357" y="2"/>
                  </a:cubicBezTo>
                  <a:cubicBezTo>
                    <a:pt x="366" y="2"/>
                    <a:pt x="385" y="6"/>
                    <a:pt x="385" y="6"/>
                  </a:cubicBezTo>
                  <a:cubicBezTo>
                    <a:pt x="417" y="17"/>
                    <a:pt x="463" y="14"/>
                    <a:pt x="489" y="40"/>
                  </a:cubicBezTo>
                  <a:cubicBezTo>
                    <a:pt x="528" y="60"/>
                    <a:pt x="592" y="105"/>
                    <a:pt x="619" y="128"/>
                  </a:cubicBezTo>
                  <a:cubicBezTo>
                    <a:pt x="635" y="134"/>
                    <a:pt x="643" y="164"/>
                    <a:pt x="653" y="178"/>
                  </a:cubicBezTo>
                  <a:cubicBezTo>
                    <a:pt x="667" y="234"/>
                    <a:pt x="687" y="265"/>
                    <a:pt x="693" y="322"/>
                  </a:cubicBezTo>
                  <a:cubicBezTo>
                    <a:pt x="699" y="365"/>
                    <a:pt x="692" y="398"/>
                    <a:pt x="687" y="434"/>
                  </a:cubicBezTo>
                  <a:cubicBezTo>
                    <a:pt x="686" y="469"/>
                    <a:pt x="691" y="510"/>
                    <a:pt x="665" y="538"/>
                  </a:cubicBezTo>
                  <a:cubicBezTo>
                    <a:pt x="657" y="547"/>
                    <a:pt x="644" y="553"/>
                    <a:pt x="639" y="564"/>
                  </a:cubicBezTo>
                  <a:cubicBezTo>
                    <a:pt x="636" y="569"/>
                    <a:pt x="636" y="576"/>
                    <a:pt x="631" y="580"/>
                  </a:cubicBezTo>
                  <a:cubicBezTo>
                    <a:pt x="624" y="585"/>
                    <a:pt x="607" y="588"/>
                    <a:pt x="607" y="588"/>
                  </a:cubicBezTo>
                  <a:cubicBezTo>
                    <a:pt x="581" y="602"/>
                    <a:pt x="499" y="649"/>
                    <a:pt x="473" y="664"/>
                  </a:cubicBezTo>
                  <a:cubicBezTo>
                    <a:pt x="465" y="666"/>
                    <a:pt x="449" y="678"/>
                    <a:pt x="449" y="678"/>
                  </a:cubicBezTo>
                  <a:cubicBezTo>
                    <a:pt x="438" y="685"/>
                    <a:pt x="417" y="679"/>
                    <a:pt x="405" y="684"/>
                  </a:cubicBezTo>
                  <a:cubicBezTo>
                    <a:pt x="396" y="687"/>
                    <a:pt x="385" y="688"/>
                    <a:pt x="375" y="690"/>
                  </a:cubicBezTo>
                  <a:cubicBezTo>
                    <a:pt x="328" y="689"/>
                    <a:pt x="307" y="687"/>
                    <a:pt x="267" y="684"/>
                  </a:cubicBezTo>
                  <a:cubicBezTo>
                    <a:pt x="249" y="690"/>
                    <a:pt x="264" y="683"/>
                    <a:pt x="259" y="722"/>
                  </a:cubicBezTo>
                  <a:cubicBezTo>
                    <a:pt x="258" y="733"/>
                    <a:pt x="250" y="750"/>
                    <a:pt x="241" y="756"/>
                  </a:cubicBezTo>
                  <a:cubicBezTo>
                    <a:pt x="218" y="752"/>
                    <a:pt x="207" y="735"/>
                    <a:pt x="185" y="728"/>
                  </a:cubicBezTo>
                  <a:cubicBezTo>
                    <a:pt x="176" y="725"/>
                    <a:pt x="171" y="724"/>
                    <a:pt x="163" y="720"/>
                  </a:cubicBezTo>
                  <a:cubicBezTo>
                    <a:pt x="159" y="718"/>
                    <a:pt x="151" y="716"/>
                    <a:pt x="151" y="716"/>
                  </a:cubicBezTo>
                  <a:cubicBezTo>
                    <a:pt x="157" y="695"/>
                    <a:pt x="180" y="689"/>
                    <a:pt x="195" y="674"/>
                  </a:cubicBezTo>
                  <a:cubicBezTo>
                    <a:pt x="198" y="665"/>
                    <a:pt x="205" y="652"/>
                    <a:pt x="211" y="644"/>
                  </a:cubicBezTo>
                  <a:cubicBezTo>
                    <a:pt x="210" y="638"/>
                    <a:pt x="212" y="631"/>
                    <a:pt x="209" y="626"/>
                  </a:cubicBezTo>
                  <a:cubicBezTo>
                    <a:pt x="207" y="621"/>
                    <a:pt x="199" y="623"/>
                    <a:pt x="195" y="620"/>
                  </a:cubicBezTo>
                  <a:cubicBezTo>
                    <a:pt x="185" y="612"/>
                    <a:pt x="173" y="606"/>
                    <a:pt x="165" y="596"/>
                  </a:cubicBezTo>
                  <a:cubicBezTo>
                    <a:pt x="146" y="573"/>
                    <a:pt x="123" y="552"/>
                    <a:pt x="99" y="534"/>
                  </a:cubicBezTo>
                  <a:cubicBezTo>
                    <a:pt x="87" y="525"/>
                    <a:pt x="72" y="517"/>
                    <a:pt x="61" y="506"/>
                  </a:cubicBezTo>
                  <a:cubicBezTo>
                    <a:pt x="49" y="494"/>
                    <a:pt x="37" y="480"/>
                    <a:pt x="23" y="470"/>
                  </a:cubicBezTo>
                  <a:cubicBezTo>
                    <a:pt x="13" y="456"/>
                    <a:pt x="10" y="451"/>
                    <a:pt x="7" y="434"/>
                  </a:cubicBezTo>
                  <a:cubicBezTo>
                    <a:pt x="6" y="421"/>
                    <a:pt x="7" y="408"/>
                    <a:pt x="5" y="396"/>
                  </a:cubicBezTo>
                  <a:cubicBezTo>
                    <a:pt x="5" y="394"/>
                    <a:pt x="0" y="391"/>
                    <a:pt x="1" y="392"/>
                  </a:cubicBezTo>
                  <a:close/>
                </a:path>
              </a:pathLst>
            </a:custGeom>
            <a:solidFill>
              <a:schemeClr val="accent1">
                <a:alpha val="50000"/>
              </a:schemeClr>
            </a:solidFill>
            <a:ln w="9525">
              <a:noFill/>
              <a:round/>
              <a:headEnd/>
              <a:tailEnd/>
            </a:ln>
            <a:effectLst/>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0992" name="Freeform 32"/>
            <p:cNvSpPr>
              <a:spLocks/>
            </p:cNvSpPr>
            <p:nvPr/>
          </p:nvSpPr>
          <p:spPr bwMode="ltGray">
            <a:xfrm rot="828663">
              <a:off x="242" y="3404"/>
              <a:ext cx="132" cy="167"/>
            </a:xfrm>
            <a:custGeom>
              <a:avLst/>
              <a:gdLst/>
              <a:ahLst/>
              <a:cxnLst>
                <a:cxn ang="0">
                  <a:pos x="0" y="0"/>
                </a:cxn>
                <a:cxn ang="0">
                  <a:pos x="5" y="1"/>
                </a:cxn>
                <a:cxn ang="0">
                  <a:pos x="18" y="5"/>
                </a:cxn>
                <a:cxn ang="0">
                  <a:pos x="37" y="12"/>
                </a:cxn>
                <a:cxn ang="0">
                  <a:pos x="58" y="24"/>
                </a:cxn>
                <a:cxn ang="0">
                  <a:pos x="78" y="44"/>
                </a:cxn>
                <a:cxn ang="0">
                  <a:pos x="96" y="71"/>
                </a:cxn>
                <a:cxn ang="0">
                  <a:pos x="107" y="108"/>
                </a:cxn>
                <a:cxn ang="0">
                  <a:pos x="109" y="156"/>
                </a:cxn>
                <a:cxn ang="0">
                  <a:pos x="105" y="156"/>
                </a:cxn>
                <a:cxn ang="0">
                  <a:pos x="99" y="156"/>
                </a:cxn>
                <a:cxn ang="0">
                  <a:pos x="93" y="156"/>
                </a:cxn>
                <a:cxn ang="0">
                  <a:pos x="87" y="154"/>
                </a:cxn>
                <a:cxn ang="0">
                  <a:pos x="81" y="153"/>
                </a:cxn>
                <a:cxn ang="0">
                  <a:pos x="74" y="150"/>
                </a:cxn>
                <a:cxn ang="0">
                  <a:pos x="66" y="145"/>
                </a:cxn>
                <a:cxn ang="0">
                  <a:pos x="58" y="139"/>
                </a:cxn>
                <a:cxn ang="0">
                  <a:pos x="53" y="126"/>
                </a:cxn>
                <a:cxn ang="0">
                  <a:pos x="53" y="111"/>
                </a:cxn>
                <a:cxn ang="0">
                  <a:pos x="56" y="96"/>
                </a:cxn>
                <a:cxn ang="0">
                  <a:pos x="59" y="80"/>
                </a:cxn>
                <a:cxn ang="0">
                  <a:pos x="56" y="62"/>
                </a:cxn>
                <a:cxn ang="0">
                  <a:pos x="48" y="43"/>
                </a:cxn>
                <a:cxn ang="0">
                  <a:pos x="31" y="23"/>
                </a:cxn>
                <a:cxn ang="0">
                  <a:pos x="0" y="0"/>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folHlink"/>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0993" name="Freeform 33"/>
            <p:cNvSpPr>
              <a:spLocks/>
            </p:cNvSpPr>
            <p:nvPr/>
          </p:nvSpPr>
          <p:spPr bwMode="ltGray">
            <a:xfrm rot="828663">
              <a:off x="266" y="3592"/>
              <a:ext cx="66" cy="43"/>
            </a:xfrm>
            <a:custGeom>
              <a:avLst/>
              <a:gdLst/>
              <a:ahLst/>
              <a:cxnLst>
                <a:cxn ang="0">
                  <a:pos x="0" y="0"/>
                </a:cxn>
                <a:cxn ang="0">
                  <a:pos x="1" y="1"/>
                </a:cxn>
                <a:cxn ang="0">
                  <a:pos x="6" y="3"/>
                </a:cxn>
                <a:cxn ang="0">
                  <a:pos x="13" y="8"/>
                </a:cxn>
                <a:cxn ang="0">
                  <a:pos x="21" y="12"/>
                </a:cxn>
                <a:cxn ang="0">
                  <a:pos x="29" y="15"/>
                </a:cxn>
                <a:cxn ang="0">
                  <a:pos x="38" y="17"/>
                </a:cxn>
                <a:cxn ang="0">
                  <a:pos x="46" y="18"/>
                </a:cxn>
                <a:cxn ang="0">
                  <a:pos x="54" y="16"/>
                </a:cxn>
                <a:cxn ang="0">
                  <a:pos x="53" y="25"/>
                </a:cxn>
                <a:cxn ang="0">
                  <a:pos x="50" y="33"/>
                </a:cxn>
                <a:cxn ang="0">
                  <a:pos x="44" y="38"/>
                </a:cxn>
                <a:cxn ang="0">
                  <a:pos x="37" y="40"/>
                </a:cxn>
                <a:cxn ang="0">
                  <a:pos x="28" y="39"/>
                </a:cxn>
                <a:cxn ang="0">
                  <a:pos x="19" y="32"/>
                </a:cxn>
                <a:cxn ang="0">
                  <a:pos x="10" y="20"/>
                </a:cxn>
                <a:cxn ang="0">
                  <a:pos x="0" y="0"/>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folHlink"/>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0994" name="Freeform 34"/>
            <p:cNvSpPr>
              <a:spLocks/>
            </p:cNvSpPr>
            <p:nvPr/>
          </p:nvSpPr>
          <p:spPr bwMode="ltGray">
            <a:xfrm>
              <a:off x="11" y="4110"/>
              <a:ext cx="118" cy="209"/>
            </a:xfrm>
            <a:custGeom>
              <a:avLst/>
              <a:gdLst/>
              <a:ahLst/>
              <a:cxnLst>
                <a:cxn ang="0">
                  <a:pos x="0" y="0"/>
                </a:cxn>
                <a:cxn ang="0">
                  <a:pos x="6" y="8"/>
                </a:cxn>
                <a:cxn ang="0">
                  <a:pos x="15" y="19"/>
                </a:cxn>
                <a:cxn ang="0">
                  <a:pos x="26" y="33"/>
                </a:cxn>
                <a:cxn ang="0">
                  <a:pos x="38" y="51"/>
                </a:cxn>
                <a:cxn ang="0">
                  <a:pos x="54" y="72"/>
                </a:cxn>
                <a:cxn ang="0">
                  <a:pos x="67" y="94"/>
                </a:cxn>
                <a:cxn ang="0">
                  <a:pos x="79" y="119"/>
                </a:cxn>
                <a:cxn ang="0">
                  <a:pos x="87" y="146"/>
                </a:cxn>
                <a:cxn ang="0">
                  <a:pos x="94" y="175"/>
                </a:cxn>
                <a:cxn ang="0">
                  <a:pos x="91" y="209"/>
                </a:cxn>
                <a:cxn ang="0">
                  <a:pos x="118" y="209"/>
                </a:cxn>
                <a:cxn ang="0">
                  <a:pos x="117" y="177"/>
                </a:cxn>
                <a:cxn ang="0">
                  <a:pos x="104" y="119"/>
                </a:cxn>
                <a:cxn ang="0">
                  <a:pos x="82" y="69"/>
                </a:cxn>
                <a:cxn ang="0">
                  <a:pos x="47" y="27"/>
                </a:cxn>
                <a:cxn ang="0">
                  <a:pos x="0" y="0"/>
                </a:cxn>
              </a:cxnLst>
              <a:rect l="0" t="0" r="r" b="b"/>
              <a:pathLst>
                <a:path w="118" h="209">
                  <a:moveTo>
                    <a:pt x="0" y="0"/>
                  </a:moveTo>
                  <a:lnTo>
                    <a:pt x="6" y="8"/>
                  </a:lnTo>
                  <a:lnTo>
                    <a:pt x="15" y="19"/>
                  </a:lnTo>
                  <a:lnTo>
                    <a:pt x="26" y="33"/>
                  </a:lnTo>
                  <a:lnTo>
                    <a:pt x="38" y="51"/>
                  </a:lnTo>
                  <a:lnTo>
                    <a:pt x="54" y="72"/>
                  </a:lnTo>
                  <a:lnTo>
                    <a:pt x="67" y="94"/>
                  </a:lnTo>
                  <a:lnTo>
                    <a:pt x="79" y="119"/>
                  </a:lnTo>
                  <a:lnTo>
                    <a:pt x="87" y="146"/>
                  </a:lnTo>
                  <a:lnTo>
                    <a:pt x="94" y="175"/>
                  </a:lnTo>
                  <a:lnTo>
                    <a:pt x="91" y="209"/>
                  </a:lnTo>
                  <a:lnTo>
                    <a:pt x="118" y="209"/>
                  </a:lnTo>
                  <a:lnTo>
                    <a:pt x="117" y="177"/>
                  </a:lnTo>
                  <a:lnTo>
                    <a:pt x="104" y="119"/>
                  </a:lnTo>
                  <a:lnTo>
                    <a:pt x="82" y="69"/>
                  </a:lnTo>
                  <a:lnTo>
                    <a:pt x="47" y="27"/>
                  </a:lnTo>
                  <a:lnTo>
                    <a:pt x="0" y="0"/>
                  </a:lnTo>
                  <a:close/>
                </a:path>
              </a:pathLst>
            </a:custGeom>
            <a:solidFill>
              <a:schemeClr val="folHlink"/>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0995" name="Freeform 35"/>
            <p:cNvSpPr>
              <a:spLocks/>
            </p:cNvSpPr>
            <p:nvPr/>
          </p:nvSpPr>
          <p:spPr bwMode="ltGray">
            <a:xfrm>
              <a:off x="0" y="3968"/>
              <a:ext cx="130" cy="128"/>
            </a:xfrm>
            <a:custGeom>
              <a:avLst/>
              <a:gdLst/>
              <a:ahLst/>
              <a:cxnLst>
                <a:cxn ang="0">
                  <a:pos x="103" y="0"/>
                </a:cxn>
                <a:cxn ang="0">
                  <a:pos x="130" y="128"/>
                </a:cxn>
                <a:cxn ang="0">
                  <a:pos x="125" y="126"/>
                </a:cxn>
                <a:cxn ang="0">
                  <a:pos x="111" y="121"/>
                </a:cxn>
                <a:cxn ang="0">
                  <a:pos x="92" y="111"/>
                </a:cxn>
                <a:cxn ang="0">
                  <a:pos x="68" y="103"/>
                </a:cxn>
                <a:cxn ang="0">
                  <a:pos x="41" y="94"/>
                </a:cxn>
                <a:cxn ang="0">
                  <a:pos x="19" y="90"/>
                </a:cxn>
                <a:cxn ang="0">
                  <a:pos x="0" y="93"/>
                </a:cxn>
                <a:cxn ang="0">
                  <a:pos x="0" y="72"/>
                </a:cxn>
                <a:cxn ang="0">
                  <a:pos x="12" y="70"/>
                </a:cxn>
                <a:cxn ang="0">
                  <a:pos x="24" y="66"/>
                </a:cxn>
                <a:cxn ang="0">
                  <a:pos x="38" y="66"/>
                </a:cxn>
                <a:cxn ang="0">
                  <a:pos x="51" y="67"/>
                </a:cxn>
                <a:cxn ang="0">
                  <a:pos x="65" y="70"/>
                </a:cxn>
                <a:cxn ang="0">
                  <a:pos x="78" y="78"/>
                </a:cxn>
                <a:cxn ang="0">
                  <a:pos x="81" y="74"/>
                </a:cxn>
                <a:cxn ang="0">
                  <a:pos x="81" y="58"/>
                </a:cxn>
                <a:cxn ang="0">
                  <a:pos x="82" y="37"/>
                </a:cxn>
                <a:cxn ang="0">
                  <a:pos x="82" y="29"/>
                </a:cxn>
                <a:cxn ang="0">
                  <a:pos x="80" y="29"/>
                </a:cxn>
                <a:cxn ang="0">
                  <a:pos x="77" y="27"/>
                </a:cxn>
                <a:cxn ang="0">
                  <a:pos x="76" y="22"/>
                </a:cxn>
                <a:cxn ang="0">
                  <a:pos x="75" y="19"/>
                </a:cxn>
                <a:cxn ang="0">
                  <a:pos x="76" y="15"/>
                </a:cxn>
                <a:cxn ang="0">
                  <a:pos x="79" y="10"/>
                </a:cxn>
                <a:cxn ang="0">
                  <a:pos x="89" y="6"/>
                </a:cxn>
                <a:cxn ang="0">
                  <a:pos x="103" y="0"/>
                </a:cxn>
              </a:cxnLst>
              <a:rect l="0" t="0" r="r" b="b"/>
              <a:pathLst>
                <a:path w="130" h="128">
                  <a:moveTo>
                    <a:pt x="103" y="0"/>
                  </a:moveTo>
                  <a:lnTo>
                    <a:pt x="130" y="128"/>
                  </a:lnTo>
                  <a:lnTo>
                    <a:pt x="125" y="126"/>
                  </a:lnTo>
                  <a:lnTo>
                    <a:pt x="111" y="121"/>
                  </a:lnTo>
                  <a:lnTo>
                    <a:pt x="92" y="111"/>
                  </a:lnTo>
                  <a:lnTo>
                    <a:pt x="68" y="103"/>
                  </a:lnTo>
                  <a:lnTo>
                    <a:pt x="41" y="94"/>
                  </a:lnTo>
                  <a:lnTo>
                    <a:pt x="19" y="90"/>
                  </a:lnTo>
                  <a:lnTo>
                    <a:pt x="0" y="93"/>
                  </a:lnTo>
                  <a:lnTo>
                    <a:pt x="0" y="72"/>
                  </a:lnTo>
                  <a:lnTo>
                    <a:pt x="12" y="70"/>
                  </a:lnTo>
                  <a:lnTo>
                    <a:pt x="24" y="66"/>
                  </a:lnTo>
                  <a:lnTo>
                    <a:pt x="38" y="66"/>
                  </a:lnTo>
                  <a:lnTo>
                    <a:pt x="51" y="67"/>
                  </a:lnTo>
                  <a:lnTo>
                    <a:pt x="65" y="70"/>
                  </a:lnTo>
                  <a:lnTo>
                    <a:pt x="78" y="78"/>
                  </a:lnTo>
                  <a:lnTo>
                    <a:pt x="81" y="74"/>
                  </a:lnTo>
                  <a:lnTo>
                    <a:pt x="81" y="58"/>
                  </a:lnTo>
                  <a:lnTo>
                    <a:pt x="82" y="37"/>
                  </a:lnTo>
                  <a:lnTo>
                    <a:pt x="82" y="29"/>
                  </a:lnTo>
                  <a:lnTo>
                    <a:pt x="80" y="29"/>
                  </a:lnTo>
                  <a:lnTo>
                    <a:pt x="77" y="27"/>
                  </a:lnTo>
                  <a:lnTo>
                    <a:pt x="76" y="22"/>
                  </a:lnTo>
                  <a:lnTo>
                    <a:pt x="75" y="19"/>
                  </a:lnTo>
                  <a:lnTo>
                    <a:pt x="76" y="15"/>
                  </a:lnTo>
                  <a:lnTo>
                    <a:pt x="79" y="10"/>
                  </a:lnTo>
                  <a:lnTo>
                    <a:pt x="89" y="6"/>
                  </a:lnTo>
                  <a:lnTo>
                    <a:pt x="103" y="0"/>
                  </a:lnTo>
                  <a:close/>
                </a:path>
              </a:pathLst>
            </a:custGeom>
            <a:solidFill>
              <a:schemeClr val="folHlink"/>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0996" name="Freeform 36"/>
            <p:cNvSpPr>
              <a:spLocks/>
            </p:cNvSpPr>
            <p:nvPr/>
          </p:nvSpPr>
          <p:spPr bwMode="ltGray">
            <a:xfrm>
              <a:off x="0" y="3949"/>
              <a:ext cx="47" cy="86"/>
            </a:xfrm>
            <a:custGeom>
              <a:avLst/>
              <a:gdLst/>
              <a:ahLst/>
              <a:cxnLst>
                <a:cxn ang="0">
                  <a:pos x="37" y="0"/>
                </a:cxn>
                <a:cxn ang="0">
                  <a:pos x="15" y="37"/>
                </a:cxn>
                <a:cxn ang="0">
                  <a:pos x="0" y="59"/>
                </a:cxn>
                <a:cxn ang="0">
                  <a:pos x="0" y="86"/>
                </a:cxn>
                <a:cxn ang="0">
                  <a:pos x="8" y="82"/>
                </a:cxn>
                <a:cxn ang="0">
                  <a:pos x="20" y="73"/>
                </a:cxn>
                <a:cxn ang="0">
                  <a:pos x="33" y="63"/>
                </a:cxn>
                <a:cxn ang="0">
                  <a:pos x="42" y="51"/>
                </a:cxn>
                <a:cxn ang="0">
                  <a:pos x="47" y="36"/>
                </a:cxn>
                <a:cxn ang="0">
                  <a:pos x="46" y="19"/>
                </a:cxn>
                <a:cxn ang="0">
                  <a:pos x="37" y="0"/>
                </a:cxn>
              </a:cxnLst>
              <a:rect l="0" t="0" r="r" b="b"/>
              <a:pathLst>
                <a:path w="47" h="86">
                  <a:moveTo>
                    <a:pt x="37" y="0"/>
                  </a:moveTo>
                  <a:lnTo>
                    <a:pt x="15" y="37"/>
                  </a:lnTo>
                  <a:lnTo>
                    <a:pt x="0" y="59"/>
                  </a:lnTo>
                  <a:lnTo>
                    <a:pt x="0" y="86"/>
                  </a:lnTo>
                  <a:lnTo>
                    <a:pt x="8" y="82"/>
                  </a:lnTo>
                  <a:lnTo>
                    <a:pt x="20" y="73"/>
                  </a:lnTo>
                  <a:lnTo>
                    <a:pt x="33" y="63"/>
                  </a:lnTo>
                  <a:lnTo>
                    <a:pt x="42" y="51"/>
                  </a:lnTo>
                  <a:lnTo>
                    <a:pt x="47" y="36"/>
                  </a:lnTo>
                  <a:lnTo>
                    <a:pt x="46" y="19"/>
                  </a:lnTo>
                  <a:lnTo>
                    <a:pt x="37" y="0"/>
                  </a:lnTo>
                  <a:close/>
                </a:path>
              </a:pathLst>
            </a:custGeom>
            <a:solidFill>
              <a:schemeClr val="folHlink"/>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0997" name="Freeform 37"/>
            <p:cNvSpPr>
              <a:spLocks/>
            </p:cNvSpPr>
            <p:nvPr/>
          </p:nvSpPr>
          <p:spPr bwMode="ltGray">
            <a:xfrm>
              <a:off x="0" y="3239"/>
              <a:ext cx="497" cy="740"/>
            </a:xfrm>
            <a:custGeom>
              <a:avLst/>
              <a:gdLst/>
              <a:ahLst/>
              <a:cxnLst>
                <a:cxn ang="0">
                  <a:pos x="0" y="13"/>
                </a:cxn>
                <a:cxn ang="0">
                  <a:pos x="41" y="4"/>
                </a:cxn>
                <a:cxn ang="0">
                  <a:pos x="101" y="0"/>
                </a:cxn>
                <a:cxn ang="0">
                  <a:pos x="170" y="4"/>
                </a:cxn>
                <a:cxn ang="0">
                  <a:pos x="248" y="21"/>
                </a:cxn>
                <a:cxn ang="0">
                  <a:pos x="323" y="50"/>
                </a:cxn>
                <a:cxn ang="0">
                  <a:pos x="382" y="90"/>
                </a:cxn>
                <a:cxn ang="0">
                  <a:pos x="428" y="141"/>
                </a:cxn>
                <a:cxn ang="0">
                  <a:pos x="463" y="199"/>
                </a:cxn>
                <a:cxn ang="0">
                  <a:pos x="485" y="262"/>
                </a:cxn>
                <a:cxn ang="0">
                  <a:pos x="496" y="327"/>
                </a:cxn>
                <a:cxn ang="0">
                  <a:pos x="497" y="396"/>
                </a:cxn>
                <a:cxn ang="0">
                  <a:pos x="487" y="462"/>
                </a:cxn>
                <a:cxn ang="0">
                  <a:pos x="470" y="527"/>
                </a:cxn>
                <a:cxn ang="0">
                  <a:pos x="443" y="586"/>
                </a:cxn>
                <a:cxn ang="0">
                  <a:pos x="406" y="639"/>
                </a:cxn>
                <a:cxn ang="0">
                  <a:pos x="364" y="683"/>
                </a:cxn>
                <a:cxn ang="0">
                  <a:pos x="315" y="715"/>
                </a:cxn>
                <a:cxn ang="0">
                  <a:pos x="259" y="736"/>
                </a:cxn>
                <a:cxn ang="0">
                  <a:pos x="198" y="740"/>
                </a:cxn>
                <a:cxn ang="0">
                  <a:pos x="131" y="727"/>
                </a:cxn>
                <a:cxn ang="0">
                  <a:pos x="167" y="728"/>
                </a:cxn>
                <a:cxn ang="0">
                  <a:pos x="204" y="718"/>
                </a:cxn>
                <a:cxn ang="0">
                  <a:pos x="238" y="700"/>
                </a:cxn>
                <a:cxn ang="0">
                  <a:pos x="272" y="670"/>
                </a:cxn>
                <a:cxn ang="0">
                  <a:pos x="304" y="635"/>
                </a:cxn>
                <a:cxn ang="0">
                  <a:pos x="333" y="594"/>
                </a:cxn>
                <a:cxn ang="0">
                  <a:pos x="358" y="549"/>
                </a:cxn>
                <a:cxn ang="0">
                  <a:pos x="381" y="500"/>
                </a:cxn>
                <a:cxn ang="0">
                  <a:pos x="396" y="449"/>
                </a:cxn>
                <a:cxn ang="0">
                  <a:pos x="408" y="397"/>
                </a:cxn>
                <a:cxn ang="0">
                  <a:pos x="414" y="346"/>
                </a:cxn>
                <a:cxn ang="0">
                  <a:pos x="412" y="296"/>
                </a:cxn>
                <a:cxn ang="0">
                  <a:pos x="402" y="251"/>
                </a:cxn>
                <a:cxn ang="0">
                  <a:pos x="384" y="208"/>
                </a:cxn>
                <a:cxn ang="0">
                  <a:pos x="357" y="172"/>
                </a:cxn>
                <a:cxn ang="0">
                  <a:pos x="320" y="142"/>
                </a:cxn>
                <a:cxn ang="0">
                  <a:pos x="260" y="107"/>
                </a:cxn>
                <a:cxn ang="0">
                  <a:pos x="203" y="82"/>
                </a:cxn>
                <a:cxn ang="0">
                  <a:pos x="154" y="65"/>
                </a:cxn>
                <a:cxn ang="0">
                  <a:pos x="108" y="56"/>
                </a:cxn>
                <a:cxn ang="0">
                  <a:pos x="68" y="55"/>
                </a:cxn>
                <a:cxn ang="0">
                  <a:pos x="32" y="61"/>
                </a:cxn>
                <a:cxn ang="0">
                  <a:pos x="0" y="70"/>
                </a:cxn>
                <a:cxn ang="0">
                  <a:pos x="0" y="13"/>
                </a:cxn>
              </a:cxnLst>
              <a:rect l="0" t="0" r="r" b="b"/>
              <a:pathLst>
                <a:path w="497" h="740">
                  <a:moveTo>
                    <a:pt x="0" y="13"/>
                  </a:moveTo>
                  <a:lnTo>
                    <a:pt x="41" y="4"/>
                  </a:lnTo>
                  <a:lnTo>
                    <a:pt x="101" y="0"/>
                  </a:lnTo>
                  <a:lnTo>
                    <a:pt x="170" y="4"/>
                  </a:lnTo>
                  <a:lnTo>
                    <a:pt x="248" y="21"/>
                  </a:lnTo>
                  <a:lnTo>
                    <a:pt x="323" y="50"/>
                  </a:lnTo>
                  <a:lnTo>
                    <a:pt x="382" y="90"/>
                  </a:lnTo>
                  <a:lnTo>
                    <a:pt x="428" y="141"/>
                  </a:lnTo>
                  <a:lnTo>
                    <a:pt x="463" y="199"/>
                  </a:lnTo>
                  <a:lnTo>
                    <a:pt x="485" y="262"/>
                  </a:lnTo>
                  <a:lnTo>
                    <a:pt x="496" y="327"/>
                  </a:lnTo>
                  <a:lnTo>
                    <a:pt x="497" y="396"/>
                  </a:lnTo>
                  <a:lnTo>
                    <a:pt x="487" y="462"/>
                  </a:lnTo>
                  <a:lnTo>
                    <a:pt x="470" y="527"/>
                  </a:lnTo>
                  <a:lnTo>
                    <a:pt x="443" y="586"/>
                  </a:lnTo>
                  <a:lnTo>
                    <a:pt x="406" y="639"/>
                  </a:lnTo>
                  <a:lnTo>
                    <a:pt x="364" y="683"/>
                  </a:lnTo>
                  <a:lnTo>
                    <a:pt x="315" y="715"/>
                  </a:lnTo>
                  <a:lnTo>
                    <a:pt x="259" y="736"/>
                  </a:lnTo>
                  <a:lnTo>
                    <a:pt x="198" y="740"/>
                  </a:lnTo>
                  <a:lnTo>
                    <a:pt x="131" y="727"/>
                  </a:lnTo>
                  <a:lnTo>
                    <a:pt x="167" y="728"/>
                  </a:lnTo>
                  <a:lnTo>
                    <a:pt x="204" y="718"/>
                  </a:lnTo>
                  <a:lnTo>
                    <a:pt x="238" y="700"/>
                  </a:lnTo>
                  <a:lnTo>
                    <a:pt x="272" y="670"/>
                  </a:lnTo>
                  <a:lnTo>
                    <a:pt x="304" y="635"/>
                  </a:lnTo>
                  <a:lnTo>
                    <a:pt x="333" y="594"/>
                  </a:lnTo>
                  <a:lnTo>
                    <a:pt x="358" y="549"/>
                  </a:lnTo>
                  <a:lnTo>
                    <a:pt x="381" y="500"/>
                  </a:lnTo>
                  <a:lnTo>
                    <a:pt x="396" y="449"/>
                  </a:lnTo>
                  <a:lnTo>
                    <a:pt x="408" y="397"/>
                  </a:lnTo>
                  <a:lnTo>
                    <a:pt x="414" y="346"/>
                  </a:lnTo>
                  <a:lnTo>
                    <a:pt x="412" y="296"/>
                  </a:lnTo>
                  <a:lnTo>
                    <a:pt x="402" y="251"/>
                  </a:lnTo>
                  <a:lnTo>
                    <a:pt x="384" y="208"/>
                  </a:lnTo>
                  <a:lnTo>
                    <a:pt x="357" y="172"/>
                  </a:lnTo>
                  <a:lnTo>
                    <a:pt x="320" y="142"/>
                  </a:lnTo>
                  <a:lnTo>
                    <a:pt x="260" y="107"/>
                  </a:lnTo>
                  <a:lnTo>
                    <a:pt x="203" y="82"/>
                  </a:lnTo>
                  <a:lnTo>
                    <a:pt x="154" y="65"/>
                  </a:lnTo>
                  <a:lnTo>
                    <a:pt x="108" y="56"/>
                  </a:lnTo>
                  <a:lnTo>
                    <a:pt x="68" y="55"/>
                  </a:lnTo>
                  <a:lnTo>
                    <a:pt x="32" y="61"/>
                  </a:lnTo>
                  <a:lnTo>
                    <a:pt x="0" y="70"/>
                  </a:lnTo>
                  <a:lnTo>
                    <a:pt x="0" y="13"/>
                  </a:lnTo>
                  <a:close/>
                </a:path>
              </a:pathLst>
            </a:custGeom>
            <a:solidFill>
              <a:schemeClr val="folHlink"/>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0998" name="Freeform 38"/>
            <p:cNvSpPr>
              <a:spLocks/>
            </p:cNvSpPr>
            <p:nvPr/>
          </p:nvSpPr>
          <p:spPr bwMode="ltGray">
            <a:xfrm rot="1584153">
              <a:off x="20" y="410"/>
              <a:ext cx="344" cy="245"/>
            </a:xfrm>
            <a:custGeom>
              <a:avLst/>
              <a:gdLst/>
              <a:ahLst/>
              <a:cxnLst>
                <a:cxn ang="0">
                  <a:pos x="0" y="0"/>
                </a:cxn>
                <a:cxn ang="0">
                  <a:pos x="0" y="25"/>
                </a:cxn>
                <a:cxn ang="0">
                  <a:pos x="3" y="50"/>
                </a:cxn>
                <a:cxn ang="0">
                  <a:pos x="6" y="75"/>
                </a:cxn>
                <a:cxn ang="0">
                  <a:pos x="11" y="98"/>
                </a:cxn>
                <a:cxn ang="0">
                  <a:pos x="18" y="119"/>
                </a:cxn>
                <a:cxn ang="0">
                  <a:pos x="27" y="141"/>
                </a:cxn>
                <a:cxn ang="0">
                  <a:pos x="38" y="161"/>
                </a:cxn>
                <a:cxn ang="0">
                  <a:pos x="51" y="178"/>
                </a:cxn>
                <a:cxn ang="0">
                  <a:pos x="67" y="194"/>
                </a:cxn>
                <a:cxn ang="0">
                  <a:pos x="86" y="208"/>
                </a:cxn>
                <a:cxn ang="0">
                  <a:pos x="106" y="219"/>
                </a:cxn>
                <a:cxn ang="0">
                  <a:pos x="131" y="228"/>
                </a:cxn>
                <a:cxn ang="0">
                  <a:pos x="158" y="234"/>
                </a:cxn>
                <a:cxn ang="0">
                  <a:pos x="188" y="237"/>
                </a:cxn>
                <a:cxn ang="0">
                  <a:pos x="220" y="236"/>
                </a:cxn>
                <a:cxn ang="0">
                  <a:pos x="257" y="232"/>
                </a:cxn>
                <a:cxn ang="0">
                  <a:pos x="224" y="227"/>
                </a:cxn>
                <a:cxn ang="0">
                  <a:pos x="195" y="220"/>
                </a:cxn>
                <a:cxn ang="0">
                  <a:pos x="170" y="212"/>
                </a:cxn>
                <a:cxn ang="0">
                  <a:pos x="148" y="204"/>
                </a:cxn>
                <a:cxn ang="0">
                  <a:pos x="128" y="193"/>
                </a:cxn>
                <a:cxn ang="0">
                  <a:pos x="112" y="182"/>
                </a:cxn>
                <a:cxn ang="0">
                  <a:pos x="97" y="169"/>
                </a:cxn>
                <a:cxn ang="0">
                  <a:pos x="84" y="155"/>
                </a:cxn>
                <a:cxn ang="0">
                  <a:pos x="72" y="141"/>
                </a:cxn>
                <a:cxn ang="0">
                  <a:pos x="61" y="125"/>
                </a:cxn>
                <a:cxn ang="0">
                  <a:pos x="52" y="107"/>
                </a:cxn>
                <a:cxn ang="0">
                  <a:pos x="43" y="88"/>
                </a:cxn>
                <a:cxn ang="0">
                  <a:pos x="33" y="69"/>
                </a:cxn>
                <a:cxn ang="0">
                  <a:pos x="23" y="47"/>
                </a:cxn>
                <a:cxn ang="0">
                  <a:pos x="12" y="24"/>
                </a:cxn>
                <a:cxn ang="0">
                  <a:pos x="0" y="0"/>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0999" name="Freeform 39"/>
            <p:cNvSpPr>
              <a:spLocks/>
            </p:cNvSpPr>
            <p:nvPr/>
          </p:nvSpPr>
          <p:spPr bwMode="ltGray">
            <a:xfrm rot="1584153">
              <a:off x="242" y="756"/>
              <a:ext cx="167" cy="115"/>
            </a:xfrm>
            <a:custGeom>
              <a:avLst/>
              <a:gdLst/>
              <a:ahLst/>
              <a:cxnLst>
                <a:cxn ang="0">
                  <a:pos x="77" y="0"/>
                </a:cxn>
                <a:cxn ang="0">
                  <a:pos x="124" y="108"/>
                </a:cxn>
                <a:cxn ang="0">
                  <a:pos x="120" y="107"/>
                </a:cxn>
                <a:cxn ang="0">
                  <a:pos x="107" y="105"/>
                </a:cxn>
                <a:cxn ang="0">
                  <a:pos x="89" y="101"/>
                </a:cxn>
                <a:cxn ang="0">
                  <a:pos x="68" y="99"/>
                </a:cxn>
                <a:cxn ang="0">
                  <a:pos x="45" y="97"/>
                </a:cxn>
                <a:cxn ang="0">
                  <a:pos x="25" y="98"/>
                </a:cxn>
                <a:cxn ang="0">
                  <a:pos x="9" y="102"/>
                </a:cxn>
                <a:cxn ang="0">
                  <a:pos x="0" y="110"/>
                </a:cxn>
                <a:cxn ang="0">
                  <a:pos x="4" y="98"/>
                </a:cxn>
                <a:cxn ang="0">
                  <a:pos x="8" y="89"/>
                </a:cxn>
                <a:cxn ang="0">
                  <a:pos x="16" y="82"/>
                </a:cxn>
                <a:cxn ang="0">
                  <a:pos x="25" y="76"/>
                </a:cxn>
                <a:cxn ang="0">
                  <a:pos x="36" y="72"/>
                </a:cxn>
                <a:cxn ang="0">
                  <a:pos x="47" y="71"/>
                </a:cxn>
                <a:cxn ang="0">
                  <a:pos x="59" y="71"/>
                </a:cxn>
                <a:cxn ang="0">
                  <a:pos x="72" y="74"/>
                </a:cxn>
                <a:cxn ang="0">
                  <a:pos x="73" y="71"/>
                </a:cxn>
                <a:cxn ang="0">
                  <a:pos x="70" y="56"/>
                </a:cxn>
                <a:cxn ang="0">
                  <a:pos x="67" y="38"/>
                </a:cxn>
                <a:cxn ang="0">
                  <a:pos x="65" y="30"/>
                </a:cxn>
                <a:cxn ang="0">
                  <a:pos x="63" y="30"/>
                </a:cxn>
                <a:cxn ang="0">
                  <a:pos x="61" y="29"/>
                </a:cxn>
                <a:cxn ang="0">
                  <a:pos x="59" y="26"/>
                </a:cxn>
                <a:cxn ang="0">
                  <a:pos x="57" y="23"/>
                </a:cxn>
                <a:cxn ang="0">
                  <a:pos x="57" y="19"/>
                </a:cxn>
                <a:cxn ang="0">
                  <a:pos x="59" y="14"/>
                </a:cxn>
                <a:cxn ang="0">
                  <a:pos x="66" y="8"/>
                </a:cxn>
                <a:cxn ang="0">
                  <a:pos x="77" y="0"/>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1000" name="Freeform 40"/>
            <p:cNvSpPr>
              <a:spLocks/>
            </p:cNvSpPr>
            <p:nvPr/>
          </p:nvSpPr>
          <p:spPr bwMode="ltGray">
            <a:xfrm rot="1584153">
              <a:off x="574" y="286"/>
              <a:ext cx="147" cy="160"/>
            </a:xfrm>
            <a:custGeom>
              <a:avLst/>
              <a:gdLst/>
              <a:ahLst/>
              <a:cxnLst>
                <a:cxn ang="0">
                  <a:pos x="0" y="0"/>
                </a:cxn>
                <a:cxn ang="0">
                  <a:pos x="5" y="1"/>
                </a:cxn>
                <a:cxn ang="0">
                  <a:pos x="18" y="5"/>
                </a:cxn>
                <a:cxn ang="0">
                  <a:pos x="37" y="12"/>
                </a:cxn>
                <a:cxn ang="0">
                  <a:pos x="58" y="24"/>
                </a:cxn>
                <a:cxn ang="0">
                  <a:pos x="78" y="44"/>
                </a:cxn>
                <a:cxn ang="0">
                  <a:pos x="96" y="71"/>
                </a:cxn>
                <a:cxn ang="0">
                  <a:pos x="107" y="108"/>
                </a:cxn>
                <a:cxn ang="0">
                  <a:pos x="109" y="156"/>
                </a:cxn>
                <a:cxn ang="0">
                  <a:pos x="105" y="156"/>
                </a:cxn>
                <a:cxn ang="0">
                  <a:pos x="99" y="156"/>
                </a:cxn>
                <a:cxn ang="0">
                  <a:pos x="93" y="156"/>
                </a:cxn>
                <a:cxn ang="0">
                  <a:pos x="87" y="154"/>
                </a:cxn>
                <a:cxn ang="0">
                  <a:pos x="81" y="153"/>
                </a:cxn>
                <a:cxn ang="0">
                  <a:pos x="74" y="150"/>
                </a:cxn>
                <a:cxn ang="0">
                  <a:pos x="66" y="145"/>
                </a:cxn>
                <a:cxn ang="0">
                  <a:pos x="58" y="139"/>
                </a:cxn>
                <a:cxn ang="0">
                  <a:pos x="53" y="126"/>
                </a:cxn>
                <a:cxn ang="0">
                  <a:pos x="53" y="111"/>
                </a:cxn>
                <a:cxn ang="0">
                  <a:pos x="56" y="96"/>
                </a:cxn>
                <a:cxn ang="0">
                  <a:pos x="59" y="80"/>
                </a:cxn>
                <a:cxn ang="0">
                  <a:pos x="56" y="62"/>
                </a:cxn>
                <a:cxn ang="0">
                  <a:pos x="48" y="43"/>
                </a:cxn>
                <a:cxn ang="0">
                  <a:pos x="31" y="23"/>
                </a:cxn>
                <a:cxn ang="0">
                  <a:pos x="0" y="0"/>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1"/>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1001" name="Freeform 41"/>
            <p:cNvSpPr>
              <a:spLocks/>
            </p:cNvSpPr>
            <p:nvPr/>
          </p:nvSpPr>
          <p:spPr bwMode="ltGray">
            <a:xfrm rot="1584153">
              <a:off x="236" y="721"/>
              <a:ext cx="62" cy="97"/>
            </a:xfrm>
            <a:custGeom>
              <a:avLst/>
              <a:gdLst/>
              <a:ahLst/>
              <a:cxnLst>
                <a:cxn ang="0">
                  <a:pos x="31" y="0"/>
                </a:cxn>
                <a:cxn ang="0">
                  <a:pos x="20" y="38"/>
                </a:cxn>
                <a:cxn ang="0">
                  <a:pos x="15" y="62"/>
                </a:cxn>
                <a:cxn ang="0">
                  <a:pos x="11" y="79"/>
                </a:cxn>
                <a:cxn ang="0">
                  <a:pos x="0" y="94"/>
                </a:cxn>
                <a:cxn ang="0">
                  <a:pos x="12" y="88"/>
                </a:cxn>
                <a:cxn ang="0">
                  <a:pos x="23" y="80"/>
                </a:cxn>
                <a:cxn ang="0">
                  <a:pos x="32" y="69"/>
                </a:cxn>
                <a:cxn ang="0">
                  <a:pos x="40" y="57"/>
                </a:cxn>
                <a:cxn ang="0">
                  <a:pos x="45" y="44"/>
                </a:cxn>
                <a:cxn ang="0">
                  <a:pos x="46" y="30"/>
                </a:cxn>
                <a:cxn ang="0">
                  <a:pos x="42" y="15"/>
                </a:cxn>
                <a:cxn ang="0">
                  <a:pos x="31" y="0"/>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1002" name="Freeform 42"/>
            <p:cNvSpPr>
              <a:spLocks/>
            </p:cNvSpPr>
            <p:nvPr/>
          </p:nvSpPr>
          <p:spPr bwMode="ltGray">
            <a:xfrm rot="1584153">
              <a:off x="585" y="466"/>
              <a:ext cx="72" cy="41"/>
            </a:xfrm>
            <a:custGeom>
              <a:avLst/>
              <a:gdLst/>
              <a:ahLst/>
              <a:cxnLst>
                <a:cxn ang="0">
                  <a:pos x="0" y="0"/>
                </a:cxn>
                <a:cxn ang="0">
                  <a:pos x="1" y="1"/>
                </a:cxn>
                <a:cxn ang="0">
                  <a:pos x="6" y="3"/>
                </a:cxn>
                <a:cxn ang="0">
                  <a:pos x="13" y="8"/>
                </a:cxn>
                <a:cxn ang="0">
                  <a:pos x="21" y="12"/>
                </a:cxn>
                <a:cxn ang="0">
                  <a:pos x="29" y="15"/>
                </a:cxn>
                <a:cxn ang="0">
                  <a:pos x="38" y="17"/>
                </a:cxn>
                <a:cxn ang="0">
                  <a:pos x="46" y="18"/>
                </a:cxn>
                <a:cxn ang="0">
                  <a:pos x="54" y="16"/>
                </a:cxn>
                <a:cxn ang="0">
                  <a:pos x="53" y="25"/>
                </a:cxn>
                <a:cxn ang="0">
                  <a:pos x="50" y="33"/>
                </a:cxn>
                <a:cxn ang="0">
                  <a:pos x="44" y="38"/>
                </a:cxn>
                <a:cxn ang="0">
                  <a:pos x="37" y="40"/>
                </a:cxn>
                <a:cxn ang="0">
                  <a:pos x="28" y="39"/>
                </a:cxn>
                <a:cxn ang="0">
                  <a:pos x="19" y="32"/>
                </a:cxn>
                <a:cxn ang="0">
                  <a:pos x="10" y="20"/>
                </a:cxn>
                <a:cxn ang="0">
                  <a:pos x="0" y="0"/>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1"/>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1003" name="Freeform 43"/>
            <p:cNvSpPr>
              <a:spLocks/>
            </p:cNvSpPr>
            <p:nvPr/>
          </p:nvSpPr>
          <p:spPr bwMode="ltGray">
            <a:xfrm>
              <a:off x="0" y="886"/>
              <a:ext cx="360" cy="650"/>
            </a:xfrm>
            <a:custGeom>
              <a:avLst/>
              <a:gdLst/>
              <a:ahLst/>
              <a:cxnLst>
                <a:cxn ang="0">
                  <a:pos x="264" y="0"/>
                </a:cxn>
                <a:cxn ang="0">
                  <a:pos x="269" y="9"/>
                </a:cxn>
                <a:cxn ang="0">
                  <a:pos x="277" y="22"/>
                </a:cxn>
                <a:cxn ang="0">
                  <a:pos x="286" y="39"/>
                </a:cxn>
                <a:cxn ang="0">
                  <a:pos x="297" y="58"/>
                </a:cxn>
                <a:cxn ang="0">
                  <a:pos x="309" y="83"/>
                </a:cxn>
                <a:cxn ang="0">
                  <a:pos x="319" y="108"/>
                </a:cxn>
                <a:cxn ang="0">
                  <a:pos x="329" y="136"/>
                </a:cxn>
                <a:cxn ang="0">
                  <a:pos x="333" y="163"/>
                </a:cxn>
                <a:cxn ang="0">
                  <a:pos x="336" y="193"/>
                </a:cxn>
                <a:cxn ang="0">
                  <a:pos x="332" y="223"/>
                </a:cxn>
                <a:cxn ang="0">
                  <a:pos x="323" y="255"/>
                </a:cxn>
                <a:cxn ang="0">
                  <a:pos x="310" y="285"/>
                </a:cxn>
                <a:cxn ang="0">
                  <a:pos x="287" y="315"/>
                </a:cxn>
                <a:cxn ang="0">
                  <a:pos x="257" y="343"/>
                </a:cxn>
                <a:cxn ang="0">
                  <a:pos x="218" y="370"/>
                </a:cxn>
                <a:cxn ang="0">
                  <a:pos x="167" y="396"/>
                </a:cxn>
                <a:cxn ang="0">
                  <a:pos x="111" y="425"/>
                </a:cxn>
                <a:cxn ang="0">
                  <a:pos x="69" y="457"/>
                </a:cxn>
                <a:cxn ang="0">
                  <a:pos x="35" y="490"/>
                </a:cxn>
                <a:cxn ang="0">
                  <a:pos x="12" y="526"/>
                </a:cxn>
                <a:cxn ang="0">
                  <a:pos x="0" y="553"/>
                </a:cxn>
                <a:cxn ang="0">
                  <a:pos x="0" y="650"/>
                </a:cxn>
                <a:cxn ang="0">
                  <a:pos x="6" y="628"/>
                </a:cxn>
                <a:cxn ang="0">
                  <a:pos x="19" y="594"/>
                </a:cxn>
                <a:cxn ang="0">
                  <a:pos x="43" y="551"/>
                </a:cxn>
                <a:cxn ang="0">
                  <a:pos x="76" y="503"/>
                </a:cxn>
                <a:cxn ang="0">
                  <a:pos x="125" y="454"/>
                </a:cxn>
                <a:cxn ang="0">
                  <a:pos x="190" y="408"/>
                </a:cxn>
                <a:cxn ang="0">
                  <a:pos x="275" y="365"/>
                </a:cxn>
                <a:cxn ang="0">
                  <a:pos x="308" y="342"/>
                </a:cxn>
                <a:cxn ang="0">
                  <a:pos x="335" y="305"/>
                </a:cxn>
                <a:cxn ang="0">
                  <a:pos x="352" y="255"/>
                </a:cxn>
                <a:cxn ang="0">
                  <a:pos x="360" y="201"/>
                </a:cxn>
                <a:cxn ang="0">
                  <a:pos x="356" y="144"/>
                </a:cxn>
                <a:cxn ang="0">
                  <a:pos x="341" y="88"/>
                </a:cxn>
                <a:cxn ang="0">
                  <a:pos x="311" y="39"/>
                </a:cxn>
                <a:cxn ang="0">
                  <a:pos x="264" y="0"/>
                </a:cxn>
              </a:cxnLst>
              <a:rect l="0" t="0" r="r" b="b"/>
              <a:pathLst>
                <a:path w="360" h="650">
                  <a:moveTo>
                    <a:pt x="264" y="0"/>
                  </a:moveTo>
                  <a:lnTo>
                    <a:pt x="269" y="9"/>
                  </a:lnTo>
                  <a:lnTo>
                    <a:pt x="277" y="22"/>
                  </a:lnTo>
                  <a:lnTo>
                    <a:pt x="286" y="39"/>
                  </a:lnTo>
                  <a:lnTo>
                    <a:pt x="297" y="58"/>
                  </a:lnTo>
                  <a:lnTo>
                    <a:pt x="309" y="83"/>
                  </a:lnTo>
                  <a:lnTo>
                    <a:pt x="319" y="108"/>
                  </a:lnTo>
                  <a:lnTo>
                    <a:pt x="329" y="136"/>
                  </a:lnTo>
                  <a:lnTo>
                    <a:pt x="333" y="163"/>
                  </a:lnTo>
                  <a:lnTo>
                    <a:pt x="336" y="193"/>
                  </a:lnTo>
                  <a:lnTo>
                    <a:pt x="332" y="223"/>
                  </a:lnTo>
                  <a:lnTo>
                    <a:pt x="323" y="255"/>
                  </a:lnTo>
                  <a:lnTo>
                    <a:pt x="310" y="285"/>
                  </a:lnTo>
                  <a:lnTo>
                    <a:pt x="287" y="315"/>
                  </a:lnTo>
                  <a:lnTo>
                    <a:pt x="257" y="343"/>
                  </a:lnTo>
                  <a:lnTo>
                    <a:pt x="218" y="370"/>
                  </a:lnTo>
                  <a:lnTo>
                    <a:pt x="167" y="396"/>
                  </a:lnTo>
                  <a:lnTo>
                    <a:pt x="111" y="425"/>
                  </a:lnTo>
                  <a:lnTo>
                    <a:pt x="69" y="457"/>
                  </a:lnTo>
                  <a:lnTo>
                    <a:pt x="35" y="490"/>
                  </a:lnTo>
                  <a:lnTo>
                    <a:pt x="12" y="526"/>
                  </a:lnTo>
                  <a:lnTo>
                    <a:pt x="0" y="553"/>
                  </a:lnTo>
                  <a:lnTo>
                    <a:pt x="0" y="650"/>
                  </a:lnTo>
                  <a:lnTo>
                    <a:pt x="6" y="628"/>
                  </a:lnTo>
                  <a:lnTo>
                    <a:pt x="19" y="594"/>
                  </a:lnTo>
                  <a:lnTo>
                    <a:pt x="43" y="551"/>
                  </a:lnTo>
                  <a:lnTo>
                    <a:pt x="76" y="503"/>
                  </a:lnTo>
                  <a:lnTo>
                    <a:pt x="125" y="454"/>
                  </a:lnTo>
                  <a:lnTo>
                    <a:pt x="190" y="408"/>
                  </a:lnTo>
                  <a:lnTo>
                    <a:pt x="275" y="365"/>
                  </a:lnTo>
                  <a:lnTo>
                    <a:pt x="308" y="342"/>
                  </a:lnTo>
                  <a:lnTo>
                    <a:pt x="335" y="305"/>
                  </a:lnTo>
                  <a:lnTo>
                    <a:pt x="352" y="255"/>
                  </a:lnTo>
                  <a:lnTo>
                    <a:pt x="360" y="201"/>
                  </a:lnTo>
                  <a:lnTo>
                    <a:pt x="356" y="144"/>
                  </a:lnTo>
                  <a:lnTo>
                    <a:pt x="341" y="88"/>
                  </a:lnTo>
                  <a:lnTo>
                    <a:pt x="311" y="39"/>
                  </a:lnTo>
                  <a:lnTo>
                    <a:pt x="264" y="0"/>
                  </a:lnTo>
                  <a:close/>
                </a:path>
              </a:pathLst>
            </a:custGeom>
            <a:solidFill>
              <a:schemeClr val="accent1"/>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sp>
          <p:nvSpPr>
            <p:cNvPr id="41004" name="Freeform 44"/>
            <p:cNvSpPr>
              <a:spLocks/>
            </p:cNvSpPr>
            <p:nvPr/>
          </p:nvSpPr>
          <p:spPr bwMode="ltGray">
            <a:xfrm rot="1584153">
              <a:off x="56" y="84"/>
              <a:ext cx="804" cy="686"/>
            </a:xfrm>
            <a:custGeom>
              <a:avLst/>
              <a:gdLst/>
              <a:ahLst/>
              <a:cxnLst>
                <a:cxn ang="0">
                  <a:pos x="16" y="370"/>
                </a:cxn>
                <a:cxn ang="0">
                  <a:pos x="6" y="341"/>
                </a:cxn>
                <a:cxn ang="0">
                  <a:pos x="0" y="289"/>
                </a:cxn>
                <a:cxn ang="0">
                  <a:pos x="4" y="222"/>
                </a:cxn>
                <a:cxn ang="0">
                  <a:pos x="25" y="151"/>
                </a:cxn>
                <a:cxn ang="0">
                  <a:pos x="69" y="84"/>
                </a:cxn>
                <a:cxn ang="0">
                  <a:pos x="142" y="31"/>
                </a:cxn>
                <a:cxn ang="0">
                  <a:pos x="247" y="2"/>
                </a:cxn>
                <a:cxn ang="0">
                  <a:pos x="380" y="9"/>
                </a:cxn>
                <a:cxn ang="0">
                  <a:pos x="484" y="68"/>
                </a:cxn>
                <a:cxn ang="0">
                  <a:pos x="554" y="165"/>
                </a:cxn>
                <a:cxn ang="0">
                  <a:pos x="591" y="284"/>
                </a:cxn>
                <a:cxn ang="0">
                  <a:pos x="595" y="409"/>
                </a:cxn>
                <a:cxn ang="0">
                  <a:pos x="566" y="525"/>
                </a:cxn>
                <a:cxn ang="0">
                  <a:pos x="507" y="615"/>
                </a:cxn>
                <a:cxn ang="0">
                  <a:pos x="417" y="663"/>
                </a:cxn>
                <a:cxn ang="0">
                  <a:pos x="389" y="659"/>
                </a:cxn>
                <a:cxn ang="0">
                  <a:pos x="441" y="617"/>
                </a:cxn>
                <a:cxn ang="0">
                  <a:pos x="482" y="544"/>
                </a:cxn>
                <a:cxn ang="0">
                  <a:pos x="509" y="454"/>
                </a:cxn>
                <a:cxn ang="0">
                  <a:pos x="520" y="355"/>
                </a:cxn>
                <a:cxn ang="0">
                  <a:pos x="514" y="258"/>
                </a:cxn>
                <a:cxn ang="0">
                  <a:pos x="485" y="174"/>
                </a:cxn>
                <a:cxn ang="0">
                  <a:pos x="433" y="112"/>
                </a:cxn>
                <a:cxn ang="0">
                  <a:pos x="341" y="75"/>
                </a:cxn>
                <a:cxn ang="0">
                  <a:pos x="246" y="61"/>
                </a:cxn>
                <a:cxn ang="0">
                  <a:pos x="174" y="71"/>
                </a:cxn>
                <a:cxn ang="0">
                  <a:pos x="121" y="101"/>
                </a:cxn>
                <a:cxn ang="0">
                  <a:pos x="84" y="149"/>
                </a:cxn>
                <a:cxn ang="0">
                  <a:pos x="57" y="206"/>
                </a:cxn>
                <a:cxn ang="0">
                  <a:pos x="40" y="272"/>
                </a:cxn>
                <a:cxn ang="0">
                  <a:pos x="28" y="339"/>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1"/>
            </a:solidFill>
            <a:ln w="9525">
              <a:noFill/>
              <a:round/>
              <a:headEnd/>
              <a:tailEnd/>
            </a:ln>
          </p:spPr>
          <p:txBody>
            <a:bodyPr/>
            <a:lstStyle/>
            <a:p>
              <a:pPr fontAlgn="base">
                <a:spcBef>
                  <a:spcPct val="0"/>
                </a:spcBef>
                <a:spcAft>
                  <a:spcPct val="0"/>
                </a:spcAft>
              </a:pPr>
              <a:endParaRPr kumimoji="1" lang="zh-TW" altLang="en-US" sz="4400">
                <a:solidFill>
                  <a:srgbClr val="006699"/>
                </a:solidFill>
                <a:ea typeface="標楷體" pitchFamily="65" charset="-120"/>
              </a:endParaRPr>
            </a:p>
          </p:txBody>
        </p:sp>
      </p:grpSp>
      <p:sp>
        <p:nvSpPr>
          <p:cNvPr id="41005" name="Rectangle 45"/>
          <p:cNvSpPr>
            <a:spLocks noGrp="1" noChangeArrowheads="1"/>
          </p:cNvSpPr>
          <p:nvPr>
            <p:ph type="title"/>
          </p:nvPr>
        </p:nvSpPr>
        <p:spPr bwMode="auto">
          <a:xfrm>
            <a:off x="442913" y="103188"/>
            <a:ext cx="8243887" cy="13144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zh-TW" altLang="en-US" smtClean="0"/>
              <a:t>按一下以編輯母片標題樣式</a:t>
            </a:r>
          </a:p>
        </p:txBody>
      </p:sp>
      <p:sp>
        <p:nvSpPr>
          <p:cNvPr id="41006" name="Rectangle 46"/>
          <p:cNvSpPr>
            <a:spLocks noGrp="1" noChangeArrowheads="1"/>
          </p:cNvSpPr>
          <p:nvPr>
            <p:ph type="body" idx="1"/>
          </p:nvPr>
        </p:nvSpPr>
        <p:spPr bwMode="auto">
          <a:xfrm>
            <a:off x="457200" y="1600200"/>
            <a:ext cx="8229600" cy="4456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1007" name="Rectangle 47"/>
          <p:cNvSpPr>
            <a:spLocks noGrp="1" noChangeArrowheads="1"/>
          </p:cNvSpPr>
          <p:nvPr>
            <p:ph type="dt" sz="half" idx="2"/>
          </p:nvPr>
        </p:nvSpPr>
        <p:spPr bwMode="auto">
          <a:xfrm>
            <a:off x="457200" y="6243638"/>
            <a:ext cx="2133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400">
                <a:ea typeface="+mn-ea"/>
              </a:defRPr>
            </a:lvl1pPr>
          </a:lstStyle>
          <a:p>
            <a:pPr fontAlgn="base">
              <a:spcBef>
                <a:spcPct val="0"/>
              </a:spcBef>
              <a:spcAft>
                <a:spcPct val="0"/>
              </a:spcAft>
            </a:pPr>
            <a:endParaRPr lang="en-US" altLang="zh-TW">
              <a:solidFill>
                <a:srgbClr val="006699"/>
              </a:solidFill>
            </a:endParaRPr>
          </a:p>
        </p:txBody>
      </p:sp>
      <p:sp>
        <p:nvSpPr>
          <p:cNvPr id="41008" name="Rectangle 4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kumimoji="0" sz="1400">
                <a:ea typeface="+mn-ea"/>
              </a:defRPr>
            </a:lvl1pPr>
          </a:lstStyle>
          <a:p>
            <a:pPr fontAlgn="base">
              <a:spcBef>
                <a:spcPct val="0"/>
              </a:spcBef>
              <a:spcAft>
                <a:spcPct val="0"/>
              </a:spcAft>
            </a:pPr>
            <a:endParaRPr lang="en-US" altLang="zh-TW">
              <a:solidFill>
                <a:srgbClr val="006699"/>
              </a:solidFill>
            </a:endParaRPr>
          </a:p>
        </p:txBody>
      </p:sp>
      <p:sp>
        <p:nvSpPr>
          <p:cNvPr id="41009" name="Rectangle 49"/>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400">
                <a:solidFill>
                  <a:srgbClr val="000000"/>
                </a:solidFill>
                <a:ea typeface="+mn-ea"/>
              </a:defRPr>
            </a:lvl1pPr>
          </a:lstStyle>
          <a:p>
            <a:pPr fontAlgn="base">
              <a:spcBef>
                <a:spcPct val="0"/>
              </a:spcBef>
              <a:spcAft>
                <a:spcPct val="0"/>
              </a:spcAft>
            </a:pPr>
            <a:fld id="{B7FE301D-15BB-430D-B7C1-0582FA504994}" type="slidenum">
              <a:rPr lang="en-US" altLang="zh-TW"/>
              <a:pPr fontAlgn="base">
                <a:spcBef>
                  <a:spcPct val="0"/>
                </a:spcBef>
                <a:spcAft>
                  <a:spcPct val="0"/>
                </a:spcAft>
              </a:pPr>
              <a:t>‹#›</a:t>
            </a:fld>
            <a:endParaRPr lang="en-US" altLang="zh-TW"/>
          </a:p>
        </p:txBody>
      </p:sp>
      <p:sp>
        <p:nvSpPr>
          <p:cNvPr id="41010" name="Text Box 50"/>
          <p:cNvSpPr txBox="1">
            <a:spLocks noChangeArrowheads="1"/>
          </p:cNvSpPr>
          <p:nvPr userDrawn="1"/>
        </p:nvSpPr>
        <p:spPr bwMode="auto">
          <a:xfrm>
            <a:off x="7596188" y="188913"/>
            <a:ext cx="1104900" cy="322262"/>
          </a:xfrm>
          <a:prstGeom prst="rect">
            <a:avLst/>
          </a:prstGeom>
          <a:noFill/>
          <a:ln w="9525">
            <a:noFill/>
            <a:miter lim="800000"/>
            <a:headEnd/>
            <a:tailEnd/>
          </a:ln>
          <a:effectLst/>
        </p:spPr>
        <p:txBody>
          <a:bodyPr lIns="64008" tIns="32004" rIns="64008" bIns="32004">
            <a:spAutoFit/>
          </a:bodyPr>
          <a:lstStyle/>
          <a:p>
            <a:pPr fontAlgn="base">
              <a:spcBef>
                <a:spcPct val="0"/>
              </a:spcBef>
              <a:spcAft>
                <a:spcPct val="0"/>
              </a:spcAft>
            </a:pPr>
            <a:r>
              <a:rPr kumimoji="1" lang="en-US" altLang="zh-TW" sz="1700" b="1" i="1">
                <a:solidFill>
                  <a:srgbClr val="000000"/>
                </a:solidFill>
                <a:latin typeface="Arial" charset="0"/>
              </a:rPr>
              <a:t>TAESCO</a:t>
            </a:r>
            <a:endParaRPr kumimoji="1" lang="en-US" altLang="zh-TW">
              <a:solidFill>
                <a:srgbClr val="000000"/>
              </a:solidFill>
              <a:latin typeface="Arial" charset="0"/>
              <a:ea typeface="標楷體" pitchFamily="65" charset="-120"/>
            </a:endParaRPr>
          </a:p>
        </p:txBody>
      </p:sp>
      <p:pic>
        <p:nvPicPr>
          <p:cNvPr id="41013" name="Picture 53" descr="img_aboutlogo"/>
          <p:cNvPicPr>
            <a:picLocks noChangeAspect="1" noChangeArrowheads="1"/>
          </p:cNvPicPr>
          <p:nvPr userDrawn="1"/>
        </p:nvPicPr>
        <p:blipFill>
          <a:blip r:embed="rId13" cstate="print"/>
          <a:srcRect/>
          <a:stretch>
            <a:fillRect/>
          </a:stretch>
        </p:blipFill>
        <p:spPr bwMode="auto">
          <a:xfrm>
            <a:off x="323850" y="188913"/>
            <a:ext cx="855663" cy="863600"/>
          </a:xfrm>
          <a:prstGeom prst="rect">
            <a:avLst/>
          </a:prstGeom>
          <a:noFill/>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mj-lt"/>
          <a:ea typeface="+mj-ea"/>
          <a:cs typeface="+mj-cs"/>
        </a:defRPr>
      </a:lvl1pPr>
      <a:lvl2pPr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新細明體" pitchFamily="18" charset="-120"/>
        </a:defRPr>
      </a:lvl2pPr>
      <a:lvl3pPr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新細明體" pitchFamily="18" charset="-120"/>
        </a:defRPr>
      </a:lvl3pPr>
      <a:lvl4pPr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新細明體" pitchFamily="18" charset="-120"/>
        </a:defRPr>
      </a:lvl4pPr>
      <a:lvl5pPr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新細明體" pitchFamily="18" charset="-120"/>
        </a:defRPr>
      </a:lvl5pPr>
      <a:lvl6pPr marL="4572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新細明體" pitchFamily="18" charset="-120"/>
        </a:defRPr>
      </a:lvl6pPr>
      <a:lvl7pPr marL="9144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新細明體" pitchFamily="18" charset="-120"/>
        </a:defRPr>
      </a:lvl7pPr>
      <a:lvl8pPr marL="13716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新細明體" pitchFamily="18" charset="-120"/>
        </a:defRPr>
      </a:lvl8pPr>
      <a:lvl9pPr marL="18288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新細明體" pitchFamily="18" charset="-120"/>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hyperlink" Target="http://en.wikipedia.org/wiki/Seven_%26_I_Holdings_Co."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wretch.cc/album/show.php?i=andrez&amp;b=66&amp;f=1877401493.jpg"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wretch.cc/album/show.php?i=andrez&amp;b=66&amp;f=1877401471.jpg"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www.wretch.cc/album/show.php?i=andrez&amp;b=66&amp;f=1877401475.jpg"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wretch.cc/album/show.php?i=andrez&amp;b=66&amp;f=1877401474.jpg"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www.wretch.cc/album/show.php?i=andrez&amp;b=66&amp;f=1877401483.jpg"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wretch.cc/album/show.php?i=andrez&amp;b=66&amp;f=1877401474.jpg"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wretch.cc/album/show.php?i=andrez&amp;b=66&amp;f=1877401477.jpg"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www.wretch.cc/album/show.php?i=andrez&amp;b=66&amp;f=1877401480.jpg"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wretch.cc/album/show.php?i=andrez&amp;b=66&amp;f=1877401491.jpg"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6"/>
          <p:cNvSpPr>
            <a:spLocks noGrp="1" noChangeArrowheads="1"/>
          </p:cNvSpPr>
          <p:nvPr>
            <p:ph type="sldNum" sz="quarter" idx="4"/>
          </p:nvPr>
        </p:nvSpPr>
        <p:spPr/>
        <p:txBody>
          <a:bodyPr/>
          <a:lstStyle/>
          <a:p>
            <a:fld id="{E7D11824-F14D-4236-9099-660F1AF74ADA}" type="slidenum">
              <a:rPr lang="en-US" altLang="zh-TW"/>
              <a:pPr/>
              <a:t>1</a:t>
            </a:fld>
            <a:endParaRPr lang="en-US" altLang="zh-TW"/>
          </a:p>
        </p:txBody>
      </p:sp>
      <p:pic>
        <p:nvPicPr>
          <p:cNvPr id="13317" name="Picture 5" descr="img_promoteabout_17"/>
          <p:cNvPicPr>
            <a:picLocks noChangeAspect="1" noChangeArrowheads="1"/>
          </p:cNvPicPr>
          <p:nvPr>
            <p:ph type="subTitle" idx="1"/>
          </p:nvPr>
        </p:nvPicPr>
        <p:blipFill>
          <a:blip r:embed="rId3" cstate="print"/>
          <a:srcRect/>
          <a:stretch>
            <a:fillRect/>
          </a:stretch>
        </p:blipFill>
        <p:spPr>
          <a:xfrm>
            <a:off x="250825" y="1844675"/>
            <a:ext cx="2378075" cy="431800"/>
          </a:xfrm>
          <a:ln/>
        </p:spPr>
      </p:pic>
      <p:sp>
        <p:nvSpPr>
          <p:cNvPr id="13318" name="Text Box 6"/>
          <p:cNvSpPr txBox="1">
            <a:spLocks noChangeArrowheads="1"/>
          </p:cNvSpPr>
          <p:nvPr/>
        </p:nvSpPr>
        <p:spPr bwMode="auto">
          <a:xfrm>
            <a:off x="2700338" y="1173163"/>
            <a:ext cx="6048375" cy="5568950"/>
          </a:xfrm>
          <a:prstGeom prst="rect">
            <a:avLst/>
          </a:prstGeom>
          <a:noFill/>
          <a:ln w="9525">
            <a:noFill/>
            <a:miter lim="800000"/>
            <a:headEnd/>
            <a:tailEnd/>
          </a:ln>
          <a:effectLst/>
        </p:spPr>
        <p:txBody>
          <a:bodyPr>
            <a:spAutoFit/>
          </a:bodyPr>
          <a:lstStyle/>
          <a:p>
            <a:pPr fontAlgn="base">
              <a:spcBef>
                <a:spcPct val="0"/>
              </a:spcBef>
              <a:spcAft>
                <a:spcPct val="0"/>
              </a:spcAft>
            </a:pPr>
            <a:r>
              <a:rPr kumimoji="1" lang="zh-TW" altLang="en-US" sz="2400">
                <a:solidFill>
                  <a:srgbClr val="000000"/>
                </a:solidFill>
                <a:latin typeface="標楷體" pitchFamily="65" charset="-120"/>
                <a:ea typeface="標楷體" pitchFamily="65" charset="-120"/>
              </a:rPr>
              <a:t>家樂福於</a:t>
            </a:r>
            <a:r>
              <a:rPr kumimoji="1" lang="en-US" altLang="zh-TW" sz="2400">
                <a:solidFill>
                  <a:srgbClr val="000000"/>
                </a:solidFill>
                <a:latin typeface="標楷體" pitchFamily="65" charset="-120"/>
                <a:ea typeface="標楷體" pitchFamily="65" charset="-120"/>
              </a:rPr>
              <a:t>1959</a:t>
            </a:r>
            <a:r>
              <a:rPr kumimoji="1" lang="zh-TW" altLang="en-US" sz="2400">
                <a:solidFill>
                  <a:srgbClr val="000000"/>
                </a:solidFill>
                <a:latin typeface="標楷體" pitchFamily="65" charset="-120"/>
                <a:ea typeface="標楷體" pitchFamily="65" charset="-120"/>
              </a:rPr>
              <a:t>年創立於法國，</a:t>
            </a:r>
            <a:r>
              <a:rPr kumimoji="1" lang="en-US" altLang="zh-TW" sz="2400">
                <a:solidFill>
                  <a:srgbClr val="000000"/>
                </a:solidFill>
                <a:latin typeface="標楷體" pitchFamily="65" charset="-120"/>
                <a:ea typeface="標楷體" pitchFamily="65" charset="-120"/>
              </a:rPr>
              <a:t>1963</a:t>
            </a:r>
            <a:r>
              <a:rPr kumimoji="1" lang="zh-TW" altLang="en-US" sz="2400">
                <a:solidFill>
                  <a:srgbClr val="000000"/>
                </a:solidFill>
                <a:latin typeface="標楷體" pitchFamily="65" charset="-120"/>
                <a:ea typeface="標楷體" pitchFamily="65" charset="-120"/>
              </a:rPr>
              <a:t>年第一家量販店於法國開幕， </a:t>
            </a:r>
            <a:r>
              <a:rPr kumimoji="1" lang="en-US" altLang="zh-TW" sz="2400">
                <a:solidFill>
                  <a:srgbClr val="000000"/>
                </a:solidFill>
                <a:latin typeface="標楷體" pitchFamily="65" charset="-120"/>
                <a:ea typeface="標楷體" pitchFamily="65" charset="-120"/>
              </a:rPr>
              <a:t>1999</a:t>
            </a:r>
            <a:r>
              <a:rPr kumimoji="1" lang="zh-TW" altLang="en-US" sz="2400">
                <a:solidFill>
                  <a:srgbClr val="000000"/>
                </a:solidFill>
                <a:latin typeface="標楷體" pitchFamily="65" charset="-120"/>
                <a:ea typeface="標楷體" pitchFamily="65" charset="-120"/>
              </a:rPr>
              <a:t>年與</a:t>
            </a:r>
            <a:r>
              <a:rPr kumimoji="1" lang="en-US" altLang="zh-TW" sz="2400">
                <a:solidFill>
                  <a:srgbClr val="000000"/>
                </a:solidFill>
                <a:latin typeface="標楷體" pitchFamily="65" charset="-120"/>
                <a:ea typeface="標楷體" pitchFamily="65" charset="-120"/>
              </a:rPr>
              <a:t>Promodes</a:t>
            </a:r>
            <a:r>
              <a:rPr kumimoji="1" lang="zh-TW" altLang="en-US" sz="2400">
                <a:solidFill>
                  <a:srgbClr val="000000"/>
                </a:solidFill>
                <a:latin typeface="標楷體" pitchFamily="65" charset="-120"/>
                <a:ea typeface="標楷體" pitchFamily="65" charset="-120"/>
              </a:rPr>
              <a:t>合併成為歐洲第一、世界第二大零售集團。</a:t>
            </a:r>
            <a:br>
              <a:rPr kumimoji="1" lang="zh-TW" altLang="en-US" sz="2400">
                <a:solidFill>
                  <a:srgbClr val="000000"/>
                </a:solidFill>
                <a:latin typeface="標楷體" pitchFamily="65" charset="-120"/>
                <a:ea typeface="標楷體" pitchFamily="65" charset="-120"/>
              </a:rPr>
            </a:br>
            <a:r>
              <a:rPr kumimoji="1" lang="zh-TW" altLang="en-US" sz="2400">
                <a:solidFill>
                  <a:srgbClr val="000000"/>
                </a:solidFill>
                <a:latin typeface="標楷體" pitchFamily="65" charset="-120"/>
                <a:ea typeface="標楷體" pitchFamily="65" charset="-120"/>
              </a:rPr>
              <a:t/>
            </a:r>
            <a:br>
              <a:rPr kumimoji="1" lang="zh-TW" altLang="en-US" sz="2400">
                <a:solidFill>
                  <a:srgbClr val="000000"/>
                </a:solidFill>
                <a:latin typeface="標楷體" pitchFamily="65" charset="-120"/>
                <a:ea typeface="標楷體" pitchFamily="65" charset="-120"/>
              </a:rPr>
            </a:br>
            <a:r>
              <a:rPr kumimoji="1" lang="zh-TW" altLang="en-US" sz="2400">
                <a:solidFill>
                  <a:srgbClr val="000000"/>
                </a:solidFill>
                <a:latin typeface="標楷體" pitchFamily="65" charset="-120"/>
                <a:ea typeface="標楷體" pitchFamily="65" charset="-120"/>
              </a:rPr>
              <a:t>家樂福著名醒目的紅藍白企業標誌， 看似簡單， 卻饒富意義， 裡面隱含著家樂福創立至今的企業願景與對消費者的承諾。這個企業標誌第一次出現是在</a:t>
            </a:r>
            <a:r>
              <a:rPr kumimoji="1" lang="en-US" altLang="zh-TW" sz="2400">
                <a:solidFill>
                  <a:srgbClr val="000000"/>
                </a:solidFill>
                <a:latin typeface="標楷體" pitchFamily="65" charset="-120"/>
                <a:ea typeface="標楷體" pitchFamily="65" charset="-120"/>
              </a:rPr>
              <a:t>1966</a:t>
            </a:r>
            <a:r>
              <a:rPr kumimoji="1" lang="zh-TW" altLang="en-US" sz="2400">
                <a:solidFill>
                  <a:srgbClr val="000000"/>
                </a:solidFill>
                <a:latin typeface="標楷體" pitchFamily="65" charset="-120"/>
                <a:ea typeface="標楷體" pitchFamily="65" charset="-120"/>
              </a:rPr>
              <a:t>年， 設計概念取自</a:t>
            </a:r>
            <a:r>
              <a:rPr kumimoji="1" lang="en-US" altLang="zh-TW" sz="2400">
                <a:solidFill>
                  <a:srgbClr val="000000"/>
                </a:solidFill>
                <a:latin typeface="標楷體" pitchFamily="65" charset="-120"/>
                <a:ea typeface="標楷體" pitchFamily="65" charset="-120"/>
              </a:rPr>
              <a:t>Carrefour</a:t>
            </a:r>
            <a:r>
              <a:rPr kumimoji="1" lang="zh-TW" altLang="en-US" sz="2400">
                <a:solidFill>
                  <a:srgbClr val="000000"/>
                </a:solidFill>
                <a:latin typeface="標楷體" pitchFamily="65" charset="-120"/>
                <a:ea typeface="標楷體" pitchFamily="65" charset="-120"/>
              </a:rPr>
              <a:t>的字首</a:t>
            </a:r>
            <a:r>
              <a:rPr kumimoji="1" lang="en-US" altLang="zh-TW" sz="2400">
                <a:solidFill>
                  <a:srgbClr val="000000"/>
                </a:solidFill>
                <a:latin typeface="標楷體" pitchFamily="65" charset="-120"/>
                <a:ea typeface="標楷體" pitchFamily="65" charset="-120"/>
              </a:rPr>
              <a:t>C </a:t>
            </a:r>
            <a:r>
              <a:rPr kumimoji="1" lang="zh-TW" altLang="en-US" sz="2400">
                <a:solidFill>
                  <a:srgbClr val="000000"/>
                </a:solidFill>
                <a:latin typeface="標楷體" pitchFamily="65" charset="-120"/>
                <a:ea typeface="標楷體" pitchFamily="65" charset="-120"/>
              </a:rPr>
              <a:t>， </a:t>
            </a:r>
            <a:r>
              <a:rPr kumimoji="1" lang="en-US" altLang="zh-TW" sz="2400">
                <a:solidFill>
                  <a:srgbClr val="000000"/>
                </a:solidFill>
                <a:latin typeface="標楷體" pitchFamily="65" charset="-120"/>
                <a:ea typeface="標楷體" pitchFamily="65" charset="-120"/>
              </a:rPr>
              <a:t>C</a:t>
            </a:r>
            <a:r>
              <a:rPr kumimoji="1" lang="zh-TW" altLang="en-US" sz="2400">
                <a:solidFill>
                  <a:srgbClr val="000000"/>
                </a:solidFill>
                <a:latin typeface="標楷體" pitchFamily="65" charset="-120"/>
                <a:ea typeface="標楷體" pitchFamily="65" charset="-120"/>
              </a:rPr>
              <a:t>的右端延伸一個藍色箭頭，左端一個紅色箭頭，象徵四面八方的客源不斷向著</a:t>
            </a:r>
            <a:r>
              <a:rPr kumimoji="1" lang="en-US" altLang="zh-TW" sz="2400">
                <a:solidFill>
                  <a:srgbClr val="000000"/>
                </a:solidFill>
                <a:latin typeface="標楷體" pitchFamily="65" charset="-120"/>
                <a:ea typeface="標楷體" pitchFamily="65" charset="-120"/>
              </a:rPr>
              <a:t>Carrefour</a:t>
            </a:r>
            <a:r>
              <a:rPr kumimoji="1" lang="zh-TW" altLang="en-US" sz="2400">
                <a:solidFill>
                  <a:srgbClr val="000000"/>
                </a:solidFill>
                <a:latin typeface="標楷體" pitchFamily="65" charset="-120"/>
                <a:ea typeface="標楷體" pitchFamily="65" charset="-120"/>
              </a:rPr>
              <a:t>聚集。一旁的</a:t>
            </a:r>
            <a:r>
              <a:rPr kumimoji="1" lang="en-US" altLang="zh-TW" sz="2400">
                <a:solidFill>
                  <a:srgbClr val="000000"/>
                </a:solidFill>
                <a:latin typeface="標楷體" pitchFamily="65" charset="-120"/>
                <a:ea typeface="標楷體" pitchFamily="65" charset="-120"/>
              </a:rPr>
              <a:t>Carrefour</a:t>
            </a:r>
            <a:r>
              <a:rPr kumimoji="1" lang="zh-TW" altLang="en-US" sz="2400">
                <a:solidFill>
                  <a:srgbClr val="000000"/>
                </a:solidFill>
                <a:latin typeface="標楷體" pitchFamily="65" charset="-120"/>
                <a:ea typeface="標楷體" pitchFamily="65" charset="-120"/>
              </a:rPr>
              <a:t>是家樂福原創母公司的法文名，在台灣翻譯為 「家樂福」是取「 家家快樂又幸福」的意思， 充分呼應了家樂福的經營理念。</a:t>
            </a:r>
            <a:r>
              <a:rPr kumimoji="1" lang="zh-TW" altLang="en-US" sz="2000">
                <a:solidFill>
                  <a:srgbClr val="000000"/>
                </a:solidFill>
                <a:latin typeface="標楷體" pitchFamily="65" charset="-120"/>
                <a:ea typeface="標楷體" pitchFamily="65" charset="-120"/>
              </a:rPr>
              <a:t> </a:t>
            </a:r>
          </a:p>
        </p:txBody>
      </p:sp>
      <p:pic>
        <p:nvPicPr>
          <p:cNvPr id="13319" name="Picture 7" descr="img_aboutlogo"/>
          <p:cNvPicPr>
            <a:picLocks noChangeAspect="1" noChangeArrowheads="1"/>
          </p:cNvPicPr>
          <p:nvPr/>
        </p:nvPicPr>
        <p:blipFill>
          <a:blip r:embed="rId4" cstate="print"/>
          <a:srcRect/>
          <a:stretch>
            <a:fillRect/>
          </a:stretch>
        </p:blipFill>
        <p:spPr bwMode="auto">
          <a:xfrm>
            <a:off x="179388" y="3213100"/>
            <a:ext cx="2428875" cy="2447925"/>
          </a:xfrm>
          <a:prstGeom prst="rect">
            <a:avLst/>
          </a:prstGeom>
          <a:noFill/>
        </p:spPr>
      </p:pic>
      <p:sp>
        <p:nvSpPr>
          <p:cNvPr id="13322" name="Rectangle 10"/>
          <p:cNvSpPr>
            <a:spLocks noChangeArrowheads="1"/>
          </p:cNvSpPr>
          <p:nvPr/>
        </p:nvSpPr>
        <p:spPr bwMode="auto">
          <a:xfrm>
            <a:off x="442913" y="333375"/>
            <a:ext cx="8243887" cy="796925"/>
          </a:xfrm>
          <a:prstGeom prst="rect">
            <a:avLst/>
          </a:prstGeom>
          <a:noFill/>
          <a:ln w="9525">
            <a:noFill/>
            <a:miter lim="800000"/>
            <a:headEnd/>
            <a:tailEnd/>
          </a:ln>
        </p:spPr>
        <p:txBody>
          <a:bodyPr anchor="b"/>
          <a:lstStyle/>
          <a:p>
            <a:pPr algn="ctr" fontAlgn="base">
              <a:lnSpc>
                <a:spcPct val="90000"/>
              </a:lnSpc>
              <a:spcBef>
                <a:spcPct val="0"/>
              </a:spcBef>
              <a:spcAft>
                <a:spcPct val="0"/>
              </a:spcAft>
            </a:pPr>
            <a:r>
              <a:rPr kumimoji="1" lang="zh-TW" altLang="en-US" sz="4400" b="1">
                <a:solidFill>
                  <a:srgbClr val="006666"/>
                </a:solidFill>
                <a:effectLst>
                  <a:outerShdw blurRad="38100" dist="38100" dir="2700000" algn="tl">
                    <a:srgbClr val="C0C0C0"/>
                  </a:outerShdw>
                </a:effectLst>
                <a:ea typeface="標楷體" pitchFamily="65" charset="-120"/>
              </a:rPr>
              <a:t>公司介紹</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5"/>
          <p:cNvSpPr>
            <a:spLocks noGrp="1"/>
          </p:cNvSpPr>
          <p:nvPr>
            <p:ph type="sldNum" sz="quarter" idx="4294967295"/>
          </p:nvPr>
        </p:nvSpPr>
        <p:spPr>
          <a:xfrm>
            <a:off x="6553200" y="6243638"/>
            <a:ext cx="2133600" cy="457200"/>
          </a:xfrm>
          <a:prstGeom prst="rect">
            <a:avLst/>
          </a:prstGeom>
        </p:spPr>
        <p:txBody>
          <a:bodyPr/>
          <a:lstStyle/>
          <a:p>
            <a:fld id="{F7916824-E046-48EE-A470-A74AB0B3ED59}" type="slidenum">
              <a:rPr lang="en-US" altLang="zh-TW"/>
              <a:pPr/>
              <a:t>10</a:t>
            </a:fld>
            <a:endParaRPr lang="en-US" altLang="zh-TW"/>
          </a:p>
        </p:txBody>
      </p:sp>
      <p:sp>
        <p:nvSpPr>
          <p:cNvPr id="57346" name="Rectangle 2"/>
          <p:cNvSpPr>
            <a:spLocks noGrp="1" noChangeArrowheads="1"/>
          </p:cNvSpPr>
          <p:nvPr>
            <p:ph type="title"/>
          </p:nvPr>
        </p:nvSpPr>
        <p:spPr/>
        <p:txBody>
          <a:bodyPr/>
          <a:lstStyle/>
          <a:p>
            <a:r>
              <a:rPr lang="zh-TW" altLang="en-US">
                <a:ea typeface="標楷體" pitchFamily="65" charset="-120"/>
              </a:rPr>
              <a:t>執行過程</a:t>
            </a:r>
          </a:p>
        </p:txBody>
      </p:sp>
      <p:sp>
        <p:nvSpPr>
          <p:cNvPr id="57347" name="Rectangle 3"/>
          <p:cNvSpPr>
            <a:spLocks noGrp="1" noChangeArrowheads="1"/>
          </p:cNvSpPr>
          <p:nvPr>
            <p:ph type="body" idx="1"/>
          </p:nvPr>
        </p:nvSpPr>
        <p:spPr>
          <a:xfrm>
            <a:off x="457200" y="1600200"/>
            <a:ext cx="8229600" cy="4781550"/>
          </a:xfrm>
        </p:spPr>
        <p:txBody>
          <a:bodyPr/>
          <a:lstStyle/>
          <a:p>
            <a:pPr marL="609600" indent="-609600">
              <a:lnSpc>
                <a:spcPct val="80000"/>
              </a:lnSpc>
              <a:buFontTx/>
              <a:buAutoNum type="arabicPeriod"/>
            </a:pPr>
            <a:r>
              <a:rPr lang="zh-TW" altLang="en-US" sz="2800">
                <a:solidFill>
                  <a:srgbClr val="000000"/>
                </a:solidFill>
                <a:ea typeface="標楷體" pitchFamily="65" charset="-120"/>
              </a:rPr>
              <a:t>電能管理相關問題由財團法人台灣電氣檢測中心電能管理技術委員會協助進行輔導，並請財</a:t>
            </a:r>
          </a:p>
          <a:p>
            <a:pPr marL="609600" indent="-609600">
              <a:lnSpc>
                <a:spcPct val="80000"/>
              </a:lnSpc>
              <a:buFontTx/>
              <a:buNone/>
            </a:pPr>
            <a:r>
              <a:rPr lang="zh-TW" altLang="en-US" sz="2800">
                <a:solidFill>
                  <a:srgbClr val="000000"/>
                </a:solidFill>
                <a:ea typeface="標楷體" pitchFamily="65" charset="-120"/>
              </a:rPr>
              <a:t>	團法人台灣綠色生產力基金會節約中心</a:t>
            </a:r>
            <a:r>
              <a:rPr lang="zh-TW" altLang="en-US" sz="2800">
                <a:solidFill>
                  <a:srgbClr val="000000"/>
                </a:solidFill>
              </a:rPr>
              <a:t>，</a:t>
            </a:r>
            <a:r>
              <a:rPr lang="zh-TW" altLang="en-US" sz="2800">
                <a:solidFill>
                  <a:srgbClr val="000000"/>
                </a:solidFill>
                <a:ea typeface="標楷體" pitchFamily="65" charset="-120"/>
              </a:rPr>
              <a:t>進行測試</a:t>
            </a:r>
            <a:r>
              <a:rPr lang="zh-TW" altLang="en-US" sz="2800">
                <a:solidFill>
                  <a:srgbClr val="000000"/>
                </a:solidFill>
              </a:rPr>
              <a:t>，</a:t>
            </a:r>
            <a:r>
              <a:rPr lang="zh-TW" altLang="en-US" sz="2800">
                <a:solidFill>
                  <a:srgbClr val="000000"/>
                </a:solidFill>
                <a:latin typeface="標楷體" pitchFamily="65" charset="-120"/>
                <a:ea typeface="標楷體" pitchFamily="65" charset="-120"/>
              </a:rPr>
              <a:t>在</a:t>
            </a:r>
            <a:r>
              <a:rPr lang="en-US" altLang="zh-TW" sz="2800">
                <a:solidFill>
                  <a:srgbClr val="000000"/>
                </a:solidFill>
                <a:latin typeface="標楷體" pitchFamily="65" charset="-120"/>
                <a:ea typeface="標楷體" pitchFamily="65" charset="-120"/>
              </a:rPr>
              <a:t>96</a:t>
            </a:r>
            <a:r>
              <a:rPr lang="zh-TW" altLang="en-US" sz="2800">
                <a:solidFill>
                  <a:srgbClr val="000000"/>
                </a:solidFill>
                <a:latin typeface="標楷體" pitchFamily="65" charset="-120"/>
                <a:ea typeface="標楷體" pitchFamily="65" charset="-120"/>
              </a:rPr>
              <a:t>年</a:t>
            </a:r>
            <a:r>
              <a:rPr lang="en-US" altLang="zh-TW" sz="2800">
                <a:solidFill>
                  <a:srgbClr val="000000"/>
                </a:solidFill>
                <a:latin typeface="標楷體" pitchFamily="65" charset="-120"/>
                <a:ea typeface="標楷體" pitchFamily="65" charset="-120"/>
              </a:rPr>
              <a:t>4</a:t>
            </a:r>
            <a:r>
              <a:rPr lang="zh-TW" altLang="en-US" sz="2800">
                <a:solidFill>
                  <a:srgbClr val="000000"/>
                </a:solidFill>
                <a:latin typeface="標楷體" pitchFamily="65" charset="-120"/>
                <a:ea typeface="標楷體" pitchFamily="65" charset="-120"/>
              </a:rPr>
              <a:t>月完成報告。</a:t>
            </a:r>
          </a:p>
          <a:p>
            <a:pPr marL="609600" indent="-609600">
              <a:lnSpc>
                <a:spcPct val="80000"/>
              </a:lnSpc>
              <a:buFontTx/>
              <a:buAutoNum type="arabicPeriod" startAt="2"/>
            </a:pPr>
            <a:r>
              <a:rPr lang="zh-TW" altLang="en-US" sz="2800">
                <a:solidFill>
                  <a:srgbClr val="000000"/>
                </a:solidFill>
                <a:latin typeface="標楷體" pitchFamily="65" charset="-120"/>
                <a:ea typeface="標楷體" pitchFamily="65" charset="-120"/>
              </a:rPr>
              <a:t>比較</a:t>
            </a:r>
            <a:r>
              <a:rPr lang="en-US" altLang="zh-TW" sz="2800">
                <a:solidFill>
                  <a:srgbClr val="000000"/>
                </a:solidFill>
                <a:latin typeface="標楷體" pitchFamily="65" charset="-120"/>
                <a:ea typeface="標楷體" pitchFamily="65" charset="-120"/>
              </a:rPr>
              <a:t>94</a:t>
            </a:r>
            <a:r>
              <a:rPr lang="zh-TW" altLang="en-US" sz="2800">
                <a:solidFill>
                  <a:srgbClr val="000000"/>
                </a:solidFill>
                <a:latin typeface="標楷體" pitchFamily="65" charset="-120"/>
                <a:ea typeface="標楷體" pitchFamily="65" charset="-120"/>
              </a:rPr>
              <a:t>年度與</a:t>
            </a:r>
            <a:r>
              <a:rPr lang="en-US" altLang="zh-TW" sz="2800">
                <a:solidFill>
                  <a:srgbClr val="000000"/>
                </a:solidFill>
                <a:latin typeface="標楷體" pitchFamily="65" charset="-120"/>
                <a:ea typeface="標楷體" pitchFamily="65" charset="-120"/>
              </a:rPr>
              <a:t>95</a:t>
            </a:r>
            <a:r>
              <a:rPr lang="zh-TW" altLang="en-US" sz="2800">
                <a:solidFill>
                  <a:srgbClr val="000000"/>
                </a:solidFill>
                <a:latin typeface="標楷體" pitchFamily="65" charset="-120"/>
                <a:ea typeface="標楷體" pitchFamily="65" charset="-120"/>
              </a:rPr>
              <a:t>年度</a:t>
            </a:r>
            <a:r>
              <a:rPr lang="zh-TW" altLang="en-US" sz="2800">
                <a:solidFill>
                  <a:srgbClr val="000000"/>
                </a:solidFill>
                <a:latin typeface="標楷體" pitchFamily="65" charset="-120"/>
              </a:rPr>
              <a:t>，</a:t>
            </a:r>
            <a:r>
              <a:rPr lang="zh-TW" altLang="en-US" sz="2800">
                <a:solidFill>
                  <a:srgbClr val="000000"/>
                </a:solidFill>
                <a:latin typeface="標楷體" pitchFamily="65" charset="-120"/>
                <a:ea typeface="標楷體" pitchFamily="65" charset="-120"/>
              </a:rPr>
              <a:t>發現尖峰最高需量</a:t>
            </a:r>
            <a:r>
              <a:rPr lang="en-US" altLang="zh-TW" sz="2800">
                <a:solidFill>
                  <a:srgbClr val="000000"/>
                </a:solidFill>
                <a:latin typeface="標楷體" pitchFamily="65" charset="-120"/>
                <a:ea typeface="標楷體" pitchFamily="65" charset="-120"/>
              </a:rPr>
              <a:t>95</a:t>
            </a:r>
            <a:r>
              <a:rPr lang="zh-TW" altLang="en-US" sz="2800">
                <a:solidFill>
                  <a:srgbClr val="000000"/>
                </a:solidFill>
                <a:latin typeface="標楷體" pitchFamily="65" charset="-120"/>
                <a:ea typeface="標楷體" pitchFamily="65" charset="-120"/>
              </a:rPr>
              <a:t>年增加</a:t>
            </a:r>
            <a:r>
              <a:rPr lang="en-US" altLang="zh-TW" sz="2800">
                <a:solidFill>
                  <a:srgbClr val="000000"/>
                </a:solidFill>
                <a:latin typeface="標楷體" pitchFamily="65" charset="-120"/>
                <a:ea typeface="標楷體" pitchFamily="65" charset="-120"/>
              </a:rPr>
              <a:t>4.35%</a:t>
            </a:r>
            <a:r>
              <a:rPr lang="zh-TW" altLang="en-US" sz="2800">
                <a:solidFill>
                  <a:srgbClr val="000000"/>
                </a:solidFill>
                <a:latin typeface="標楷體" pitchFamily="65" charset="-120"/>
                <a:ea typeface="標楷體" pitchFamily="65" charset="-120"/>
              </a:rPr>
              <a:t>，但總用電度數減少</a:t>
            </a:r>
            <a:r>
              <a:rPr lang="en-US" altLang="zh-TW" sz="2800">
                <a:solidFill>
                  <a:srgbClr val="000000"/>
                </a:solidFill>
                <a:latin typeface="標楷體" pitchFamily="65" charset="-120"/>
                <a:ea typeface="標楷體" pitchFamily="65" charset="-120"/>
              </a:rPr>
              <a:t>1.41%</a:t>
            </a:r>
            <a:r>
              <a:rPr lang="zh-TW" altLang="en-US" sz="2800">
                <a:solidFill>
                  <a:srgbClr val="000000"/>
                </a:solidFill>
                <a:latin typeface="標楷體" pitchFamily="65" charset="-120"/>
                <a:ea typeface="標楷體" pitchFamily="65" charset="-120"/>
              </a:rPr>
              <a:t>，此代表如何抑低尖峰用電及合理契約容量是有檢討空間的。</a:t>
            </a:r>
          </a:p>
          <a:p>
            <a:pPr marL="609600" indent="-609600">
              <a:lnSpc>
                <a:spcPct val="80000"/>
              </a:lnSpc>
              <a:buFontTx/>
              <a:buAutoNum type="arabicPeriod" startAt="2"/>
            </a:pPr>
            <a:r>
              <a:rPr lang="zh-TW" altLang="en-US" sz="2800">
                <a:solidFill>
                  <a:srgbClr val="000000"/>
                </a:solidFill>
                <a:latin typeface="標楷體" pitchFamily="65" charset="-120"/>
                <a:ea typeface="標楷體" pitchFamily="65" charset="-120"/>
              </a:rPr>
              <a:t>空調系統之運轉模式配合電能管理做調度</a:t>
            </a:r>
            <a:r>
              <a:rPr lang="zh-TW" altLang="en-US" sz="2800">
                <a:solidFill>
                  <a:srgbClr val="000000"/>
                </a:solidFill>
                <a:latin typeface="標楷體" pitchFamily="65" charset="-120"/>
              </a:rPr>
              <a:t>，</a:t>
            </a:r>
            <a:r>
              <a:rPr lang="zh-TW" altLang="en-US" sz="2800">
                <a:solidFill>
                  <a:srgbClr val="000000"/>
                </a:solidFill>
                <a:latin typeface="標楷體" pitchFamily="65" charset="-120"/>
                <a:ea typeface="標楷體" pitchFamily="65" charset="-120"/>
              </a:rPr>
              <a:t>使運轉近最佳化運作。</a:t>
            </a:r>
          </a:p>
          <a:p>
            <a:pPr marL="609600" indent="-609600">
              <a:lnSpc>
                <a:spcPct val="80000"/>
              </a:lnSpc>
              <a:buFontTx/>
              <a:buAutoNum type="arabicPeriod" startAt="2"/>
            </a:pPr>
            <a:r>
              <a:rPr lang="zh-TW" altLang="en-US" sz="2800">
                <a:solidFill>
                  <a:srgbClr val="000000"/>
                </a:solidFill>
                <a:latin typeface="標楷體" pitchFamily="65" charset="-120"/>
                <a:ea typeface="標楷體" pitchFamily="65" charset="-120"/>
              </a:rPr>
              <a:t>停車場抽排風機之運轉時間配合電能管理做調度。</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5"/>
          <p:cNvSpPr>
            <a:spLocks noGrp="1"/>
          </p:cNvSpPr>
          <p:nvPr>
            <p:ph type="sldNum" sz="quarter" idx="4294967295"/>
          </p:nvPr>
        </p:nvSpPr>
        <p:spPr>
          <a:xfrm>
            <a:off x="6553200" y="6243638"/>
            <a:ext cx="2133600" cy="457200"/>
          </a:xfrm>
          <a:prstGeom prst="rect">
            <a:avLst/>
          </a:prstGeom>
        </p:spPr>
        <p:txBody>
          <a:bodyPr/>
          <a:lstStyle/>
          <a:p>
            <a:fld id="{3F6BF5F6-AD84-477D-8AD2-A0402F885963}" type="slidenum">
              <a:rPr lang="en-US" altLang="zh-TW"/>
              <a:pPr/>
              <a:t>11</a:t>
            </a:fld>
            <a:endParaRPr lang="en-US" altLang="zh-TW"/>
          </a:p>
        </p:txBody>
      </p:sp>
      <p:sp>
        <p:nvSpPr>
          <p:cNvPr id="59394" name="Rectangle 2"/>
          <p:cNvSpPr>
            <a:spLocks noGrp="1" noChangeArrowheads="1"/>
          </p:cNvSpPr>
          <p:nvPr>
            <p:ph type="title"/>
          </p:nvPr>
        </p:nvSpPr>
        <p:spPr/>
        <p:txBody>
          <a:bodyPr/>
          <a:lstStyle/>
          <a:p>
            <a:r>
              <a:rPr lang="zh-TW" altLang="en-US">
                <a:ea typeface="標楷體" pitchFamily="65" charset="-120"/>
              </a:rPr>
              <a:t>執行過程</a:t>
            </a:r>
          </a:p>
        </p:txBody>
      </p:sp>
      <p:sp>
        <p:nvSpPr>
          <p:cNvPr id="59395" name="Rectangle 3"/>
          <p:cNvSpPr>
            <a:spLocks noGrp="1" noChangeArrowheads="1"/>
          </p:cNvSpPr>
          <p:nvPr>
            <p:ph type="body" idx="1"/>
          </p:nvPr>
        </p:nvSpPr>
        <p:spPr>
          <a:xfrm>
            <a:off x="755650" y="1628775"/>
            <a:ext cx="8002588" cy="4456113"/>
          </a:xfrm>
        </p:spPr>
        <p:txBody>
          <a:bodyPr/>
          <a:lstStyle/>
          <a:p>
            <a:pPr marL="609600" indent="-609600">
              <a:buFontTx/>
              <a:buAutoNum type="arabicPeriod" startAt="5"/>
            </a:pPr>
            <a:r>
              <a:rPr lang="zh-TW" altLang="en-US" sz="2800">
                <a:solidFill>
                  <a:srgbClr val="000000"/>
                </a:solidFill>
                <a:latin typeface="標楷體" pitchFamily="65" charset="-120"/>
                <a:ea typeface="標楷體" pitchFamily="65" charset="-120"/>
              </a:rPr>
              <a:t>各區域的進、出冰水管加裝測溫部份</a:t>
            </a:r>
            <a:r>
              <a:rPr lang="zh-TW" altLang="en-US" sz="2800">
                <a:solidFill>
                  <a:srgbClr val="000000"/>
                </a:solidFill>
                <a:latin typeface="標楷體" pitchFamily="65" charset="-120"/>
              </a:rPr>
              <a:t>，</a:t>
            </a:r>
            <a:r>
              <a:rPr lang="zh-TW" altLang="en-US" sz="2800">
                <a:solidFill>
                  <a:srgbClr val="000000"/>
                </a:solidFill>
                <a:latin typeface="標楷體" pitchFamily="65" charset="-120"/>
                <a:ea typeface="標楷體" pitchFamily="65" charset="-120"/>
              </a:rPr>
              <a:t>以便發現各空調箱之過濾網是否須要清洗，</a:t>
            </a:r>
          </a:p>
          <a:p>
            <a:pPr marL="609600" indent="-609600">
              <a:buFontTx/>
              <a:buAutoNum type="arabicPeriod" startAt="5"/>
            </a:pPr>
            <a:r>
              <a:rPr lang="zh-TW" altLang="en-US" sz="2800">
                <a:solidFill>
                  <a:srgbClr val="000000"/>
                </a:solidFill>
                <a:latin typeface="標楷體" pitchFamily="65" charset="-120"/>
                <a:ea typeface="標楷體" pitchFamily="65" charset="-120"/>
              </a:rPr>
              <a:t>冷却水塔加裝液位指示</a:t>
            </a:r>
            <a:r>
              <a:rPr lang="zh-TW" altLang="en-US" sz="2800">
                <a:solidFill>
                  <a:srgbClr val="000000"/>
                </a:solidFill>
                <a:latin typeface="標楷體" pitchFamily="65" charset="-120"/>
              </a:rPr>
              <a:t>，</a:t>
            </a:r>
            <a:r>
              <a:rPr lang="zh-TW" altLang="en-US" sz="2800">
                <a:solidFill>
                  <a:srgbClr val="000000"/>
                </a:solidFill>
                <a:latin typeface="標楷體" pitchFamily="65" charset="-120"/>
                <a:ea typeface="標楷體" pitchFamily="65" charset="-120"/>
              </a:rPr>
              <a:t>可隨意偵測水位。</a:t>
            </a:r>
          </a:p>
          <a:p>
            <a:pPr marL="609600" indent="-609600">
              <a:buFontTx/>
              <a:buAutoNum type="arabicPeriod" startAt="5"/>
            </a:pPr>
            <a:r>
              <a:rPr lang="zh-TW" altLang="en-US" sz="2800">
                <a:solidFill>
                  <a:srgbClr val="000000"/>
                </a:solidFill>
                <a:latin typeface="標楷體" pitchFamily="65" charset="-120"/>
                <a:ea typeface="標楷體" pitchFamily="65" charset="-120"/>
              </a:rPr>
              <a:t>為提高效率全面採用資訊化，隨時可從電腦上了解用電情況以落實管理。</a:t>
            </a:r>
          </a:p>
          <a:p>
            <a:pPr marL="609600" indent="-609600">
              <a:buFontTx/>
              <a:buNone/>
            </a:pPr>
            <a:endParaRPr lang="en-US" altLang="zh-TW" sz="2800">
              <a:latin typeface="標楷體" pitchFamily="65" charset="-120"/>
              <a:ea typeface="標楷體" pitchFamily="65" charset="-12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5"/>
          <p:cNvSpPr>
            <a:spLocks noGrp="1"/>
          </p:cNvSpPr>
          <p:nvPr>
            <p:ph type="sldNum" sz="quarter" idx="4294967295"/>
          </p:nvPr>
        </p:nvSpPr>
        <p:spPr>
          <a:xfrm>
            <a:off x="6553200" y="6243638"/>
            <a:ext cx="2133600" cy="457200"/>
          </a:xfrm>
          <a:prstGeom prst="rect">
            <a:avLst/>
          </a:prstGeom>
        </p:spPr>
        <p:txBody>
          <a:bodyPr/>
          <a:lstStyle/>
          <a:p>
            <a:fld id="{15E11709-27EC-4E72-A094-F3ED9CBE8587}" type="slidenum">
              <a:rPr lang="en-US" altLang="zh-TW"/>
              <a:pPr/>
              <a:t>12</a:t>
            </a:fld>
            <a:endParaRPr lang="en-US" altLang="zh-TW"/>
          </a:p>
        </p:txBody>
      </p:sp>
      <p:sp>
        <p:nvSpPr>
          <p:cNvPr id="61442" name="Rectangle 2"/>
          <p:cNvSpPr>
            <a:spLocks noGrp="1" noChangeArrowheads="1"/>
          </p:cNvSpPr>
          <p:nvPr>
            <p:ph type="title"/>
          </p:nvPr>
        </p:nvSpPr>
        <p:spPr/>
        <p:txBody>
          <a:bodyPr/>
          <a:lstStyle/>
          <a:p>
            <a:r>
              <a:rPr lang="zh-TW" altLang="en-US">
                <a:ea typeface="標楷體" pitchFamily="65" charset="-120"/>
              </a:rPr>
              <a:t>工程</a:t>
            </a:r>
          </a:p>
        </p:txBody>
      </p:sp>
      <p:sp>
        <p:nvSpPr>
          <p:cNvPr id="61443" name="Rectangle 3"/>
          <p:cNvSpPr>
            <a:spLocks noGrp="1" noChangeArrowheads="1"/>
          </p:cNvSpPr>
          <p:nvPr>
            <p:ph type="body" idx="1"/>
          </p:nvPr>
        </p:nvSpPr>
        <p:spPr/>
        <p:txBody>
          <a:bodyPr/>
          <a:lstStyle/>
          <a:p>
            <a:pPr marL="609600" indent="-609600">
              <a:lnSpc>
                <a:spcPct val="80000"/>
              </a:lnSpc>
              <a:buFontTx/>
              <a:buAutoNum type="arabicPeriod"/>
            </a:pPr>
            <a:r>
              <a:rPr lang="zh-TW" altLang="en-US" sz="2800">
                <a:solidFill>
                  <a:srgbClr val="000000"/>
                </a:solidFill>
                <a:ea typeface="標楷體" pitchFamily="65" charset="-120"/>
              </a:rPr>
              <a:t>從綠基會網站查詢建置電能管理需量監控之實務要點：可隨時查驗績效、</a:t>
            </a:r>
            <a:r>
              <a:rPr lang="zh-TW" altLang="en-US" sz="2800">
                <a:solidFill>
                  <a:srgbClr val="000000"/>
                </a:solidFill>
                <a:latin typeface="標楷體" pitchFamily="65" charset="-120"/>
                <a:ea typeface="標楷體" pitchFamily="65" charset="-120"/>
              </a:rPr>
              <a:t>誤差小</a:t>
            </a:r>
            <a:r>
              <a:rPr lang="zh-TW" altLang="en-US" sz="2800">
                <a:solidFill>
                  <a:srgbClr val="000000"/>
                </a:solidFill>
                <a:latin typeface="標楷體" pitchFamily="65" charset="-120"/>
              </a:rPr>
              <a:t>、</a:t>
            </a:r>
            <a:r>
              <a:rPr lang="zh-TW" altLang="en-US" sz="2800">
                <a:solidFill>
                  <a:srgbClr val="000000"/>
                </a:solidFill>
                <a:latin typeface="標楷體" pitchFamily="65" charset="-120"/>
                <a:ea typeface="標楷體" pitchFamily="65" charset="-120"/>
              </a:rPr>
              <a:t>性能穩定</a:t>
            </a:r>
            <a:r>
              <a:rPr lang="zh-TW" altLang="en-US" sz="2800">
                <a:solidFill>
                  <a:srgbClr val="000000"/>
                </a:solidFill>
                <a:latin typeface="標楷體" pitchFamily="65" charset="-120"/>
              </a:rPr>
              <a:t>、</a:t>
            </a:r>
            <a:r>
              <a:rPr lang="zh-TW" altLang="en-US" sz="2800">
                <a:solidFill>
                  <a:srgbClr val="000000"/>
                </a:solidFill>
                <a:latin typeface="標楷體" pitchFamily="65" charset="-120"/>
                <a:ea typeface="標楷體" pitchFamily="65" charset="-120"/>
              </a:rPr>
              <a:t>壽命長</a:t>
            </a:r>
            <a:r>
              <a:rPr lang="zh-TW" altLang="en-US" sz="2800">
                <a:solidFill>
                  <a:srgbClr val="000000"/>
                </a:solidFill>
                <a:latin typeface="標楷體" pitchFamily="65" charset="-120"/>
              </a:rPr>
              <a:t>、</a:t>
            </a:r>
            <a:r>
              <a:rPr lang="zh-TW" altLang="en-US" sz="2800">
                <a:solidFill>
                  <a:srgbClr val="000000"/>
                </a:solidFill>
                <a:latin typeface="標楷體" pitchFamily="65" charset="-120"/>
                <a:ea typeface="標楷體" pitchFamily="65" charset="-120"/>
              </a:rPr>
              <a:t>操作簡單</a:t>
            </a:r>
            <a:r>
              <a:rPr lang="zh-TW" altLang="en-US" sz="2800">
                <a:solidFill>
                  <a:srgbClr val="000000"/>
                </a:solidFill>
                <a:latin typeface="標楷體" pitchFamily="65" charset="-120"/>
              </a:rPr>
              <a:t>、</a:t>
            </a:r>
            <a:r>
              <a:rPr lang="zh-TW" altLang="en-US" sz="2800">
                <a:solidFill>
                  <a:srgbClr val="000000"/>
                </a:solidFill>
                <a:latin typeface="標楷體" pitchFamily="65" charset="-120"/>
                <a:ea typeface="標楷體" pitchFamily="65" charset="-120"/>
              </a:rPr>
              <a:t>維護費用低</a:t>
            </a:r>
            <a:r>
              <a:rPr lang="zh-TW" altLang="en-US" sz="2800">
                <a:solidFill>
                  <a:srgbClr val="000000"/>
                </a:solidFill>
                <a:latin typeface="標楷體" pitchFamily="65" charset="-120"/>
              </a:rPr>
              <a:t>、</a:t>
            </a:r>
            <a:r>
              <a:rPr lang="zh-TW" altLang="en-US" sz="2800">
                <a:solidFill>
                  <a:srgbClr val="000000"/>
                </a:solidFill>
                <a:latin typeface="標楷體" pitchFamily="65" charset="-120"/>
                <a:ea typeface="標楷體" pitchFamily="65" charset="-120"/>
              </a:rPr>
              <a:t>價位適當</a:t>
            </a:r>
            <a:r>
              <a:rPr lang="zh-TW" altLang="en-US" sz="2800">
                <a:solidFill>
                  <a:srgbClr val="000000"/>
                </a:solidFill>
                <a:latin typeface="標楷體" pitchFamily="65" charset="-120"/>
              </a:rPr>
              <a:t>、</a:t>
            </a:r>
            <a:r>
              <a:rPr lang="zh-TW" altLang="en-US" sz="2800">
                <a:solidFill>
                  <a:srgbClr val="000000"/>
                </a:solidFill>
                <a:latin typeface="標楷體" pitchFamily="65" charset="-120"/>
                <a:ea typeface="標楷體" pitchFamily="65" charset="-120"/>
              </a:rPr>
              <a:t>系統擴充性佳</a:t>
            </a:r>
            <a:r>
              <a:rPr lang="zh-TW" altLang="en-US" sz="2800">
                <a:solidFill>
                  <a:srgbClr val="000000"/>
                </a:solidFill>
                <a:latin typeface="標楷體" pitchFamily="65" charset="-120"/>
              </a:rPr>
              <a:t>、</a:t>
            </a:r>
            <a:r>
              <a:rPr lang="zh-TW" altLang="en-US" sz="2800">
                <a:solidFill>
                  <a:srgbClr val="000000"/>
                </a:solidFill>
                <a:latin typeface="標楷體" pitchFamily="65" charset="-120"/>
                <a:ea typeface="標楷體" pitchFamily="65" charset="-120"/>
              </a:rPr>
              <a:t>適合台灣地區供電系統專用機種。</a:t>
            </a:r>
          </a:p>
          <a:p>
            <a:pPr marL="609600" indent="-609600">
              <a:lnSpc>
                <a:spcPct val="80000"/>
              </a:lnSpc>
              <a:buFontTx/>
              <a:buAutoNum type="arabicPeriod"/>
            </a:pPr>
            <a:r>
              <a:rPr lang="zh-TW" altLang="en-US" sz="2800">
                <a:solidFill>
                  <a:srgbClr val="000000"/>
                </a:solidFill>
                <a:latin typeface="標楷體" pitchFamily="65" charset="-120"/>
                <a:ea typeface="標楷體" pitchFamily="65" charset="-120"/>
              </a:rPr>
              <a:t>應用本店設立時己經裝置的智慧型電能管理監控裝置，加裝資料收集器。</a:t>
            </a:r>
          </a:p>
          <a:p>
            <a:pPr marL="609600" indent="-609600">
              <a:lnSpc>
                <a:spcPct val="80000"/>
              </a:lnSpc>
              <a:buFontTx/>
              <a:buAutoNum type="arabicPeriod"/>
            </a:pPr>
            <a:r>
              <a:rPr lang="zh-TW" altLang="en-US" sz="2800">
                <a:solidFill>
                  <a:srgbClr val="000000"/>
                </a:solidFill>
                <a:latin typeface="標楷體" pitchFamily="65" charset="-120"/>
                <a:ea typeface="標楷體" pitchFamily="65" charset="-120"/>
              </a:rPr>
              <a:t>考慮往後之校正及維護容易，採用虛擬方式之感測器與基準點做比較的操作軟體。</a:t>
            </a:r>
          </a:p>
          <a:p>
            <a:pPr marL="609600" indent="-609600">
              <a:lnSpc>
                <a:spcPct val="80000"/>
              </a:lnSpc>
              <a:buFontTx/>
              <a:buAutoNum type="arabicPeriod"/>
            </a:pPr>
            <a:r>
              <a:rPr lang="zh-TW" altLang="en-US" sz="2800">
                <a:solidFill>
                  <a:srgbClr val="000000"/>
                </a:solidFill>
                <a:latin typeface="標楷體" pitchFamily="65" charset="-120"/>
                <a:ea typeface="標楷體" pitchFamily="65" charset="-120"/>
              </a:rPr>
              <a:t>追加調控模組與原來之控制盤連結把空調箱和小型風機等納入調控對象共計</a:t>
            </a:r>
            <a:r>
              <a:rPr lang="en-US" altLang="zh-TW" sz="2800">
                <a:solidFill>
                  <a:srgbClr val="000000"/>
                </a:solidFill>
                <a:latin typeface="標楷體" pitchFamily="65" charset="-120"/>
                <a:ea typeface="標楷體" pitchFamily="65" charset="-120"/>
              </a:rPr>
              <a:t>200</a:t>
            </a:r>
            <a:r>
              <a:rPr lang="zh-TW" altLang="en-US" sz="2800">
                <a:solidFill>
                  <a:srgbClr val="000000"/>
                </a:solidFill>
                <a:latin typeface="標楷體" pitchFamily="65" charset="-120"/>
                <a:ea typeface="標楷體" pitchFamily="65" charset="-120"/>
              </a:rPr>
              <a:t>點。</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5"/>
          <p:cNvSpPr>
            <a:spLocks noGrp="1"/>
          </p:cNvSpPr>
          <p:nvPr>
            <p:ph type="sldNum" sz="quarter" idx="4294967295"/>
          </p:nvPr>
        </p:nvSpPr>
        <p:spPr>
          <a:xfrm>
            <a:off x="6553200" y="6243638"/>
            <a:ext cx="2133600" cy="457200"/>
          </a:xfrm>
          <a:prstGeom prst="rect">
            <a:avLst/>
          </a:prstGeom>
        </p:spPr>
        <p:txBody>
          <a:bodyPr/>
          <a:lstStyle/>
          <a:p>
            <a:fld id="{7C469D07-A990-4F34-84EB-C24821EFA40E}" type="slidenum">
              <a:rPr lang="en-US" altLang="zh-TW"/>
              <a:pPr/>
              <a:t>13</a:t>
            </a:fld>
            <a:endParaRPr lang="en-US" altLang="zh-TW"/>
          </a:p>
        </p:txBody>
      </p:sp>
      <p:sp>
        <p:nvSpPr>
          <p:cNvPr id="63490" name="Rectangle 2"/>
          <p:cNvSpPr>
            <a:spLocks noGrp="1" noChangeArrowheads="1"/>
          </p:cNvSpPr>
          <p:nvPr>
            <p:ph type="title"/>
          </p:nvPr>
        </p:nvSpPr>
        <p:spPr/>
        <p:txBody>
          <a:bodyPr/>
          <a:lstStyle/>
          <a:p>
            <a:r>
              <a:rPr lang="zh-TW" altLang="en-US">
                <a:ea typeface="標楷體" pitchFamily="65" charset="-120"/>
              </a:rPr>
              <a:t>效益</a:t>
            </a:r>
          </a:p>
        </p:txBody>
      </p:sp>
      <p:sp>
        <p:nvSpPr>
          <p:cNvPr id="63491" name="Rectangle 3"/>
          <p:cNvSpPr>
            <a:spLocks noGrp="1" noChangeArrowheads="1"/>
          </p:cNvSpPr>
          <p:nvPr>
            <p:ph type="body" idx="1"/>
          </p:nvPr>
        </p:nvSpPr>
        <p:spPr>
          <a:xfrm>
            <a:off x="950913" y="1600200"/>
            <a:ext cx="6934200" cy="4456113"/>
          </a:xfrm>
        </p:spPr>
        <p:txBody>
          <a:bodyPr/>
          <a:lstStyle/>
          <a:p>
            <a:pPr marL="609600" indent="-609600">
              <a:buFontTx/>
              <a:buNone/>
            </a:pPr>
            <a:r>
              <a:rPr lang="zh-TW" altLang="en-US">
                <a:solidFill>
                  <a:srgbClr val="000000"/>
                </a:solidFill>
                <a:ea typeface="標楷體" pitchFamily="65" charset="-120"/>
              </a:rPr>
              <a:t>每年節省電費</a:t>
            </a:r>
          </a:p>
          <a:p>
            <a:pPr marL="609600" indent="-609600">
              <a:buFontTx/>
              <a:buAutoNum type="arabicPeriod"/>
            </a:pPr>
            <a:r>
              <a:rPr lang="zh-TW" altLang="en-US" sz="2800">
                <a:solidFill>
                  <a:srgbClr val="000000"/>
                </a:solidFill>
                <a:latin typeface="標楷體" pitchFamily="65" charset="-120"/>
                <a:ea typeface="標楷體" pitchFamily="65" charset="-120"/>
              </a:rPr>
              <a:t>需量調控節省基本電費</a:t>
            </a:r>
            <a:r>
              <a:rPr lang="en-US" altLang="zh-TW" sz="2800">
                <a:solidFill>
                  <a:srgbClr val="000000"/>
                </a:solidFill>
                <a:latin typeface="標楷體" pitchFamily="65" charset="-120"/>
                <a:ea typeface="標楷體" pitchFamily="65" charset="-120"/>
              </a:rPr>
              <a:t>420,000</a:t>
            </a:r>
          </a:p>
          <a:p>
            <a:pPr marL="609600" indent="-609600">
              <a:buFontTx/>
              <a:buAutoNum type="arabicPeriod"/>
            </a:pPr>
            <a:r>
              <a:rPr lang="zh-TW" altLang="en-US" sz="2800">
                <a:solidFill>
                  <a:srgbClr val="000000"/>
                </a:solidFill>
                <a:latin typeface="標楷體" pitchFamily="65" charset="-120"/>
                <a:ea typeface="標楷體" pitchFamily="65" charset="-120"/>
              </a:rPr>
              <a:t>最佳化調控節省流動電費</a:t>
            </a:r>
            <a:r>
              <a:rPr lang="en-US" altLang="zh-TW" sz="2800">
                <a:solidFill>
                  <a:srgbClr val="000000"/>
                </a:solidFill>
                <a:latin typeface="標楷體" pitchFamily="65" charset="-120"/>
                <a:ea typeface="標楷體" pitchFamily="65" charset="-120"/>
              </a:rPr>
              <a:t>380,000	</a:t>
            </a:r>
          </a:p>
          <a:p>
            <a:pPr marL="609600" indent="-609600">
              <a:buFontTx/>
              <a:buNone/>
            </a:pPr>
            <a:r>
              <a:rPr lang="en-US" altLang="zh-TW" sz="2800">
                <a:solidFill>
                  <a:srgbClr val="000000"/>
                </a:solidFill>
                <a:latin typeface="標楷體" pitchFamily="65" charset="-120"/>
                <a:ea typeface="標楷體" pitchFamily="65" charset="-120"/>
              </a:rPr>
              <a:t>    </a:t>
            </a:r>
            <a:r>
              <a:rPr lang="zh-TW" altLang="en-US" sz="2800">
                <a:solidFill>
                  <a:srgbClr val="000000"/>
                </a:solidFill>
                <a:latin typeface="標楷體" pitchFamily="65" charset="-120"/>
                <a:ea typeface="標楷體" pitchFamily="65" charset="-120"/>
              </a:rPr>
              <a:t>二項合計</a:t>
            </a:r>
            <a:r>
              <a:rPr lang="en-US" altLang="zh-TW" sz="2800">
                <a:solidFill>
                  <a:srgbClr val="000000"/>
                </a:solidFill>
                <a:latin typeface="標楷體" pitchFamily="65" charset="-120"/>
                <a:ea typeface="標楷體" pitchFamily="65" charset="-120"/>
              </a:rPr>
              <a:t>800,000</a:t>
            </a:r>
          </a:p>
          <a:p>
            <a:pPr marL="609600" indent="-609600">
              <a:buFontTx/>
              <a:buNone/>
            </a:pPr>
            <a:r>
              <a:rPr lang="en-US" altLang="zh-TW" sz="2800">
                <a:solidFill>
                  <a:srgbClr val="000000"/>
                </a:solidFill>
                <a:latin typeface="標楷體" pitchFamily="65" charset="-120"/>
                <a:ea typeface="標楷體" pitchFamily="65" charset="-120"/>
              </a:rPr>
              <a:t>    ※(</a:t>
            </a:r>
            <a:r>
              <a:rPr lang="zh-TW" altLang="en-US" sz="2800">
                <a:solidFill>
                  <a:srgbClr val="000000"/>
                </a:solidFill>
                <a:latin typeface="標楷體" pitchFamily="65" charset="-120"/>
                <a:ea typeface="標楷體" pitchFamily="65" charset="-120"/>
              </a:rPr>
              <a:t>主機卸載之流動電費尚未加進來</a:t>
            </a:r>
            <a:r>
              <a:rPr lang="en-US" altLang="zh-TW" sz="2800">
                <a:solidFill>
                  <a:srgbClr val="000000"/>
                </a:solidFill>
                <a:latin typeface="標楷體" pitchFamily="65" charset="-120"/>
                <a:ea typeface="標楷體" pitchFamily="65" charset="-120"/>
              </a:rPr>
              <a:t>)</a:t>
            </a:r>
          </a:p>
          <a:p>
            <a:pPr marL="609600" indent="-609600">
              <a:buFontTx/>
              <a:buAutoNum type="arabicPeriod"/>
            </a:pPr>
            <a:endParaRPr lang="en-US" altLang="zh-TW" sz="2800">
              <a:solidFill>
                <a:srgbClr val="000000"/>
              </a:solidFill>
              <a:latin typeface="標楷體" pitchFamily="65" charset="-120"/>
              <a:ea typeface="標楷體" pitchFamily="65" charset="-12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5"/>
          <p:cNvSpPr>
            <a:spLocks noGrp="1"/>
          </p:cNvSpPr>
          <p:nvPr>
            <p:ph type="sldNum" sz="quarter" idx="4294967295"/>
          </p:nvPr>
        </p:nvSpPr>
        <p:spPr>
          <a:xfrm>
            <a:off x="6553200" y="6243638"/>
            <a:ext cx="2133600" cy="457200"/>
          </a:xfrm>
          <a:prstGeom prst="rect">
            <a:avLst/>
          </a:prstGeom>
        </p:spPr>
        <p:txBody>
          <a:bodyPr/>
          <a:lstStyle/>
          <a:p>
            <a:fld id="{5437995E-D709-4794-A204-DECB8CC06CD0}" type="slidenum">
              <a:rPr lang="en-US" altLang="zh-TW"/>
              <a:pPr/>
              <a:t>14</a:t>
            </a:fld>
            <a:endParaRPr lang="en-US" altLang="zh-TW"/>
          </a:p>
        </p:txBody>
      </p:sp>
      <p:sp>
        <p:nvSpPr>
          <p:cNvPr id="65538" name="Rectangle 2"/>
          <p:cNvSpPr>
            <a:spLocks noGrp="1" noChangeArrowheads="1"/>
          </p:cNvSpPr>
          <p:nvPr>
            <p:ph type="title"/>
          </p:nvPr>
        </p:nvSpPr>
        <p:spPr/>
        <p:txBody>
          <a:bodyPr/>
          <a:lstStyle/>
          <a:p>
            <a:r>
              <a:rPr lang="zh-TW" altLang="en-US">
                <a:ea typeface="標楷體" pitchFamily="65" charset="-120"/>
              </a:rPr>
              <a:t>驗證方式</a:t>
            </a:r>
          </a:p>
        </p:txBody>
      </p:sp>
      <p:sp>
        <p:nvSpPr>
          <p:cNvPr id="65539" name="Rectangle 3"/>
          <p:cNvSpPr>
            <a:spLocks noGrp="1" noChangeArrowheads="1"/>
          </p:cNvSpPr>
          <p:nvPr>
            <p:ph type="body" idx="1"/>
          </p:nvPr>
        </p:nvSpPr>
        <p:spPr/>
        <p:txBody>
          <a:bodyPr/>
          <a:lstStyle/>
          <a:p>
            <a:pPr marL="609600" indent="-609600">
              <a:buFontTx/>
              <a:buAutoNum type="arabicPeriod"/>
            </a:pPr>
            <a:r>
              <a:rPr lang="zh-TW" altLang="en-US" sz="2800">
                <a:solidFill>
                  <a:srgbClr val="000000"/>
                </a:solidFill>
                <a:ea typeface="標楷體" pitchFamily="65" charset="-120"/>
              </a:rPr>
              <a:t>以系統上之</a:t>
            </a:r>
            <a:r>
              <a:rPr lang="zh-TW" altLang="en-US" sz="2800">
                <a:solidFill>
                  <a:srgbClr val="000000"/>
                </a:solidFill>
                <a:latin typeface="標楷體" pitchFamily="65" charset="-120"/>
                <a:ea typeface="標楷體" pitchFamily="65" charset="-120"/>
              </a:rPr>
              <a:t>“省錢看得見”演算軟體可隨時查驗節能依據。</a:t>
            </a:r>
          </a:p>
          <a:p>
            <a:pPr marL="609600" indent="-609600">
              <a:buFontTx/>
              <a:buAutoNum type="arabicPeriod"/>
            </a:pPr>
            <a:r>
              <a:rPr lang="zh-TW" altLang="en-US" sz="2800">
                <a:solidFill>
                  <a:srgbClr val="000000"/>
                </a:solidFill>
                <a:latin typeface="標楷體" pitchFamily="65" charset="-120"/>
                <a:ea typeface="標楷體" pitchFamily="65" charset="-120"/>
              </a:rPr>
              <a:t>系統數據會顯示受控設備卸載或暫停之日期與時間乘以約定之電價等明細再計算出金額即可得到節省的金額總數。</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5"/>
          <p:cNvSpPr>
            <a:spLocks noGrp="1"/>
          </p:cNvSpPr>
          <p:nvPr>
            <p:ph type="sldNum" sz="quarter" idx="4294967295"/>
          </p:nvPr>
        </p:nvSpPr>
        <p:spPr>
          <a:xfrm>
            <a:off x="6553200" y="6243638"/>
            <a:ext cx="2133600" cy="457200"/>
          </a:xfrm>
          <a:prstGeom prst="rect">
            <a:avLst/>
          </a:prstGeom>
        </p:spPr>
        <p:txBody>
          <a:bodyPr/>
          <a:lstStyle/>
          <a:p>
            <a:fld id="{A8D1CF1E-5195-47D4-9F5A-8D05AF6C7986}" type="slidenum">
              <a:rPr lang="en-US" altLang="zh-TW"/>
              <a:pPr/>
              <a:t>15</a:t>
            </a:fld>
            <a:endParaRPr lang="en-US" altLang="zh-TW"/>
          </a:p>
        </p:txBody>
      </p:sp>
      <p:sp>
        <p:nvSpPr>
          <p:cNvPr id="67586" name="Rectangle 2"/>
          <p:cNvSpPr>
            <a:spLocks noGrp="1" noChangeArrowheads="1"/>
          </p:cNvSpPr>
          <p:nvPr>
            <p:ph type="title"/>
          </p:nvPr>
        </p:nvSpPr>
        <p:spPr/>
        <p:txBody>
          <a:bodyPr/>
          <a:lstStyle/>
          <a:p>
            <a:r>
              <a:rPr lang="zh-TW" altLang="en-US">
                <a:ea typeface="標楷體" pitchFamily="65" charset="-120"/>
              </a:rPr>
              <a:t>結論</a:t>
            </a:r>
          </a:p>
        </p:txBody>
      </p:sp>
      <p:sp>
        <p:nvSpPr>
          <p:cNvPr id="67587" name="Rectangle 3"/>
          <p:cNvSpPr>
            <a:spLocks noGrp="1" noChangeArrowheads="1"/>
          </p:cNvSpPr>
          <p:nvPr>
            <p:ph type="body" idx="1"/>
          </p:nvPr>
        </p:nvSpPr>
        <p:spPr>
          <a:xfrm>
            <a:off x="539750" y="1916113"/>
            <a:ext cx="8229600" cy="4456112"/>
          </a:xfrm>
        </p:spPr>
        <p:txBody>
          <a:bodyPr/>
          <a:lstStyle/>
          <a:p>
            <a:pPr>
              <a:buFontTx/>
              <a:buNone/>
            </a:pPr>
            <a:r>
              <a:rPr lang="en-US" altLang="zh-TW" sz="2800">
                <a:solidFill>
                  <a:srgbClr val="000000"/>
                </a:solidFill>
                <a:latin typeface="標楷體" pitchFamily="65" charset="-120"/>
                <a:ea typeface="標楷體" pitchFamily="65" charset="-120"/>
              </a:rPr>
              <a:t>  </a:t>
            </a:r>
            <a:r>
              <a:rPr lang="zh-TW" altLang="en-US" sz="2800">
                <a:solidFill>
                  <a:srgbClr val="000000"/>
                </a:solidFill>
                <a:latin typeface="標楷體" pitchFamily="65" charset="-120"/>
                <a:ea typeface="標楷體" pitchFamily="65" charset="-120"/>
              </a:rPr>
              <a:t>節能的項目有很多，電能管理是首要的項目，若沒有落實電能管理，其他項目之節能效益很難評定。</a:t>
            </a:r>
          </a:p>
          <a:p>
            <a:pPr>
              <a:buFontTx/>
              <a:buNone/>
            </a:pPr>
            <a:r>
              <a:rPr lang="zh-TW" altLang="en-US" sz="2800">
                <a:solidFill>
                  <a:srgbClr val="000000"/>
                </a:solidFill>
                <a:latin typeface="標楷體" pitchFamily="65" charset="-120"/>
                <a:ea typeface="標楷體" pitchFamily="65" charset="-120"/>
              </a:rPr>
              <a:t>  本公司簽署自願性節約能源之目標三年為</a:t>
            </a:r>
            <a:r>
              <a:rPr lang="en-US" altLang="zh-TW" sz="2800">
                <a:solidFill>
                  <a:srgbClr val="000000"/>
                </a:solidFill>
                <a:latin typeface="標楷體" pitchFamily="65" charset="-120"/>
                <a:ea typeface="標楷體" pitchFamily="65" charset="-120"/>
              </a:rPr>
              <a:t>8%</a:t>
            </a:r>
            <a:r>
              <a:rPr lang="zh-TW" altLang="en-US" sz="2800">
                <a:solidFill>
                  <a:srgbClr val="000000"/>
                </a:solidFill>
                <a:latin typeface="標楷體" pitchFamily="65" charset="-120"/>
                <a:ea typeface="標楷體" pitchFamily="65" charset="-120"/>
              </a:rPr>
              <a:t>，落實電能管理需量監控配合空調最佳化運轉預期有</a:t>
            </a:r>
            <a:r>
              <a:rPr lang="en-US" altLang="zh-TW" sz="2800">
                <a:solidFill>
                  <a:srgbClr val="000000"/>
                </a:solidFill>
                <a:latin typeface="標楷體" pitchFamily="65" charset="-120"/>
                <a:ea typeface="標楷體" pitchFamily="65" charset="-120"/>
              </a:rPr>
              <a:t>3%</a:t>
            </a:r>
            <a:r>
              <a:rPr lang="zh-TW" altLang="en-US" sz="2800">
                <a:solidFill>
                  <a:srgbClr val="000000"/>
                </a:solidFill>
                <a:latin typeface="標楷體" pitchFamily="65" charset="-120"/>
                <a:ea typeface="標楷體" pitchFamily="65" charset="-120"/>
              </a:rPr>
              <a:t>之節能效益，值得重視。</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endParaRPr lang="zh-TW" altLang="en-US"/>
          </a:p>
        </p:txBody>
      </p:sp>
      <p:sp>
        <p:nvSpPr>
          <p:cNvPr id="2" name="投影片編號版面配置區 1"/>
          <p:cNvSpPr>
            <a:spLocks noGrp="1"/>
          </p:cNvSpPr>
          <p:nvPr>
            <p:ph type="sldNum" sz="quarter" idx="10"/>
          </p:nvPr>
        </p:nvSpPr>
        <p:spPr/>
        <p:txBody>
          <a:bodyPr/>
          <a:lstStyle/>
          <a:p>
            <a:fld id="{5084512A-770A-4761-BB4C-F4A332CE30BB}" type="slidenum">
              <a:rPr lang="en-US" altLang="zh-TW" smtClean="0">
                <a:solidFill>
                  <a:srgbClr val="000000"/>
                </a:solidFill>
              </a:rPr>
              <a:pPr/>
              <a:t>16</a:t>
            </a:fld>
            <a:endParaRPr lang="en-US" altLang="zh-TW">
              <a:solidFill>
                <a:srgbClr val="000000"/>
              </a:solidFill>
            </a:endParaRPr>
          </a:p>
        </p:txBody>
      </p:sp>
      <p:pic>
        <p:nvPicPr>
          <p:cNvPr id="2050" name="Picture 2" descr="http://daviding.com/blog/wp-content/uploads/2007/10/20070726_yamato-saidaiji_jusco_beer.jpg"/>
          <p:cNvPicPr>
            <a:picLocks noChangeAspect="1" noChangeArrowheads="1"/>
          </p:cNvPicPr>
          <p:nvPr/>
        </p:nvPicPr>
        <p:blipFill>
          <a:blip r:embed="rId2" cstate="print"/>
          <a:srcRect/>
          <a:stretch>
            <a:fillRect/>
          </a:stretch>
        </p:blipFill>
        <p:spPr bwMode="auto">
          <a:xfrm>
            <a:off x="179512" y="1700808"/>
            <a:ext cx="4524375" cy="2933701"/>
          </a:xfrm>
          <a:prstGeom prst="rect">
            <a:avLst/>
          </a:prstGeom>
          <a:noFill/>
        </p:spPr>
      </p:pic>
      <p:pic>
        <p:nvPicPr>
          <p:cNvPr id="2052" name="Picture 4" descr="http://www.limsimi.com/wp-content/uploads/2009/07/IMG_5612.jpg"/>
          <p:cNvPicPr>
            <a:picLocks noChangeAspect="1" noChangeArrowheads="1"/>
          </p:cNvPicPr>
          <p:nvPr/>
        </p:nvPicPr>
        <p:blipFill>
          <a:blip r:embed="rId3" cstate="print"/>
          <a:srcRect/>
          <a:stretch>
            <a:fillRect/>
          </a:stretch>
        </p:blipFill>
        <p:spPr bwMode="auto">
          <a:xfrm>
            <a:off x="4860032" y="1700808"/>
            <a:ext cx="3960440" cy="2640294"/>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fld id="{5084512A-770A-4761-BB4C-F4A332CE30BB}" type="slidenum">
              <a:rPr lang="en-US" altLang="zh-TW" smtClean="0">
                <a:solidFill>
                  <a:srgbClr val="000000"/>
                </a:solidFill>
              </a:rPr>
              <a:pPr/>
              <a:t>17</a:t>
            </a:fld>
            <a:endParaRPr lang="en-US" altLang="zh-TW">
              <a:solidFill>
                <a:srgbClr val="000000"/>
              </a:solidFill>
            </a:endParaRPr>
          </a:p>
        </p:txBody>
      </p:sp>
      <p:pic>
        <p:nvPicPr>
          <p:cNvPr id="1026" name="Picture 2" descr="http://upload.wikimedia.org/wikipedia/commons/thumb/7/73/Mybascket.jpg/800px-Mybascket.jpg"/>
          <p:cNvPicPr>
            <a:picLocks noChangeAspect="1" noChangeArrowheads="1"/>
          </p:cNvPicPr>
          <p:nvPr/>
        </p:nvPicPr>
        <p:blipFill>
          <a:blip r:embed="rId2" cstate="print"/>
          <a:srcRect/>
          <a:stretch>
            <a:fillRect/>
          </a:stretch>
        </p:blipFill>
        <p:spPr bwMode="auto">
          <a:xfrm>
            <a:off x="1331640" y="548680"/>
            <a:ext cx="2419350" cy="1600200"/>
          </a:xfrm>
          <a:prstGeom prst="rect">
            <a:avLst/>
          </a:prstGeom>
          <a:noFill/>
        </p:spPr>
      </p:pic>
      <p:pic>
        <p:nvPicPr>
          <p:cNvPr id="1030" name="Picture 6" descr="http://mainichi.jp/select/biz/news/images/20101002k0000m020094000p_size5.jpg"/>
          <p:cNvPicPr>
            <a:picLocks noChangeAspect="1" noChangeArrowheads="1"/>
          </p:cNvPicPr>
          <p:nvPr/>
        </p:nvPicPr>
        <p:blipFill>
          <a:blip r:embed="rId3" cstate="print"/>
          <a:srcRect/>
          <a:stretch>
            <a:fillRect/>
          </a:stretch>
        </p:blipFill>
        <p:spPr bwMode="auto">
          <a:xfrm>
            <a:off x="1331640" y="2420888"/>
            <a:ext cx="2381250" cy="1581151"/>
          </a:xfrm>
          <a:prstGeom prst="rect">
            <a:avLst/>
          </a:prstGeom>
          <a:noFill/>
        </p:spPr>
      </p:pic>
      <p:sp>
        <p:nvSpPr>
          <p:cNvPr id="6" name="矩形 5"/>
          <p:cNvSpPr/>
          <p:nvPr/>
        </p:nvSpPr>
        <p:spPr>
          <a:xfrm>
            <a:off x="4283968" y="394692"/>
            <a:ext cx="4572000" cy="6463308"/>
          </a:xfrm>
          <a:prstGeom prst="rect">
            <a:avLst/>
          </a:prstGeom>
        </p:spPr>
        <p:txBody>
          <a:bodyPr>
            <a:spAutoFit/>
          </a:bodyPr>
          <a:lstStyle/>
          <a:p>
            <a:r>
              <a:rPr lang="ja-JP" altLang="en-US" dirty="0" smtClean="0"/>
              <a:t>日本 </a:t>
            </a:r>
            <a:r>
              <a:rPr lang="en-US" altLang="ja-JP" dirty="0" smtClean="0"/>
              <a:t>Seven &amp; </a:t>
            </a:r>
            <a:r>
              <a:rPr lang="en-US" altLang="ja-JP" dirty="0" err="1" smtClean="0"/>
              <a:t>i</a:t>
            </a:r>
            <a:r>
              <a:rPr lang="en-US" altLang="ja-JP" dirty="0" smtClean="0"/>
              <a:t> </a:t>
            </a:r>
            <a:r>
              <a:rPr lang="ja-JP" altLang="en-US" dirty="0" smtClean="0"/>
              <a:t>轉攻 都心型小規模食品超市</a:t>
            </a:r>
          </a:p>
          <a:p>
            <a:r>
              <a:rPr lang="ja-JP" altLang="en-US" dirty="0" smtClean="0"/>
              <a:t>由於人口回歸大都市，郊外型超級市場營業不佳，日本 </a:t>
            </a:r>
            <a:r>
              <a:rPr lang="en-US" altLang="ja-JP" dirty="0" smtClean="0">
                <a:hlinkClick r:id="rId4"/>
              </a:rPr>
              <a:t>Seven and </a:t>
            </a:r>
            <a:r>
              <a:rPr lang="en-US" altLang="ja-JP" dirty="0" err="1" smtClean="0">
                <a:hlinkClick r:id="rId4"/>
              </a:rPr>
              <a:t>i</a:t>
            </a:r>
            <a:r>
              <a:rPr lang="ja-JP" altLang="en-US" dirty="0" smtClean="0"/>
              <a:t> 公司</a:t>
            </a:r>
            <a:r>
              <a:rPr lang="en-US" altLang="ja-JP" dirty="0" smtClean="0"/>
              <a:t>( 7-11 </a:t>
            </a:r>
            <a:r>
              <a:rPr lang="ja-JP" altLang="en-US" dirty="0" smtClean="0"/>
              <a:t>與伊藤榮堂合併公司</a:t>
            </a:r>
            <a:r>
              <a:rPr lang="en-US" altLang="ja-JP" dirty="0" smtClean="0"/>
              <a:t>)</a:t>
            </a:r>
            <a:r>
              <a:rPr lang="ja-JP" altLang="en-US" dirty="0" smtClean="0"/>
              <a:t>新策略，回防主攻都心小型的食品超市「イトーヨーカドー食品館」。因為都市的單身世代越來越多，少量、便利、高級食材</a:t>
            </a:r>
            <a:r>
              <a:rPr lang="en-US" altLang="ja-JP" dirty="0" smtClean="0"/>
              <a:t>...</a:t>
            </a:r>
            <a:r>
              <a:rPr lang="ja-JP" altLang="en-US" dirty="0" smtClean="0"/>
              <a:t>以及兩萬元左右的</a:t>
            </a:r>
            <a:r>
              <a:rPr lang="en-US" altLang="ja-JP" dirty="0" smtClean="0"/>
              <a:t>Wine</a:t>
            </a:r>
            <a:r>
              <a:rPr lang="ja-JP" altLang="en-US" dirty="0" smtClean="0"/>
              <a:t>，高級料亭的便當。</a:t>
            </a:r>
          </a:p>
          <a:p>
            <a:r>
              <a:rPr lang="ja-JP" altLang="en-US" dirty="0" smtClean="0"/>
              <a:t>日本超級市場營收至</a:t>
            </a:r>
            <a:r>
              <a:rPr lang="en-US" altLang="ja-JP" dirty="0" smtClean="0"/>
              <a:t>2010</a:t>
            </a:r>
            <a:r>
              <a:rPr lang="ja-JP" altLang="en-US" dirty="0" smtClean="0"/>
              <a:t>年</a:t>
            </a:r>
            <a:r>
              <a:rPr lang="en-US" altLang="ja-JP" dirty="0" smtClean="0"/>
              <a:t>8</a:t>
            </a:r>
            <a:r>
              <a:rPr lang="ja-JP" altLang="en-US" dirty="0" smtClean="0"/>
              <a:t>月已經連續  </a:t>
            </a:r>
            <a:r>
              <a:rPr lang="en-US" altLang="ja-JP" dirty="0" smtClean="0"/>
              <a:t>21</a:t>
            </a:r>
            <a:r>
              <a:rPr lang="ja-JP" altLang="en-US" dirty="0" smtClean="0"/>
              <a:t>個月減退，</a:t>
            </a:r>
            <a:r>
              <a:rPr lang="en-US" altLang="ja-JP" dirty="0" smtClean="0">
                <a:hlinkClick r:id="rId4"/>
              </a:rPr>
              <a:t>Seven and </a:t>
            </a:r>
            <a:r>
              <a:rPr lang="en-US" altLang="ja-JP" dirty="0" err="1" smtClean="0">
                <a:hlinkClick r:id="rId4"/>
              </a:rPr>
              <a:t>i</a:t>
            </a:r>
            <a:r>
              <a:rPr lang="ja-JP" altLang="en-US" dirty="0" smtClean="0"/>
              <a:t> 社長龜井表示，都市人口回歸快速，都心型小型食品超市將是一個展店的好機會。預定在東京都開店 </a:t>
            </a:r>
            <a:r>
              <a:rPr lang="en-US" altLang="ja-JP" dirty="0" smtClean="0"/>
              <a:t>10</a:t>
            </a:r>
            <a:r>
              <a:rPr lang="ja-JP" altLang="en-US" dirty="0" smtClean="0"/>
              <a:t>家，全國總計</a:t>
            </a:r>
            <a:r>
              <a:rPr lang="en-US" altLang="ja-JP" dirty="0" smtClean="0"/>
              <a:t>100</a:t>
            </a:r>
            <a:r>
              <a:rPr lang="ja-JP" altLang="en-US" dirty="0" smtClean="0"/>
              <a:t>家為目標。</a:t>
            </a:r>
          </a:p>
          <a:p>
            <a:r>
              <a:rPr lang="ja-JP" altLang="en-US" dirty="0" smtClean="0"/>
              <a:t>競爭對手 </a:t>
            </a:r>
            <a:r>
              <a:rPr lang="en-US" altLang="ja-JP" dirty="0" smtClean="0"/>
              <a:t>AEON (JUSCO </a:t>
            </a:r>
            <a:r>
              <a:rPr lang="ja-JP" altLang="en-US" dirty="0" smtClean="0"/>
              <a:t>系統</a:t>
            </a:r>
            <a:r>
              <a:rPr lang="en-US" altLang="ja-JP" dirty="0" smtClean="0"/>
              <a:t>)</a:t>
            </a:r>
            <a:r>
              <a:rPr lang="ja-JP" altLang="en-US" dirty="0" smtClean="0"/>
              <a:t>在 </a:t>
            </a:r>
            <a:r>
              <a:rPr lang="en-US" altLang="ja-JP" dirty="0" smtClean="0"/>
              <a:t>2006</a:t>
            </a:r>
            <a:r>
              <a:rPr lang="ja-JP" altLang="en-US" dirty="0" smtClean="0"/>
              <a:t>年，就在首都圈住宅街推出 </a:t>
            </a:r>
            <a:r>
              <a:rPr lang="en-US" altLang="ja-JP" b="1" dirty="0" smtClean="0"/>
              <a:t>My Basket</a:t>
            </a:r>
            <a:r>
              <a:rPr lang="ja-JP" altLang="en-US" dirty="0" smtClean="0"/>
              <a:t> 「 まいばすけっと」小型食品超市，目前已經有</a:t>
            </a:r>
            <a:r>
              <a:rPr lang="en-US" altLang="ja-JP" dirty="0" smtClean="0"/>
              <a:t>148</a:t>
            </a:r>
            <a:r>
              <a:rPr lang="ja-JP" altLang="en-US" dirty="0" smtClean="0"/>
              <a:t>家店，今後預計達</a:t>
            </a:r>
            <a:r>
              <a:rPr lang="en-US" altLang="ja-JP" dirty="0" smtClean="0"/>
              <a:t>300</a:t>
            </a:r>
            <a:r>
              <a:rPr lang="ja-JP" altLang="en-US" dirty="0" smtClean="0"/>
              <a:t>家。</a:t>
            </a:r>
          </a:p>
          <a:p>
            <a:r>
              <a:rPr lang="ja-JP" altLang="en-US" dirty="0" smtClean="0"/>
              <a:t>另外 </a:t>
            </a:r>
            <a:r>
              <a:rPr lang="en-US" altLang="ja-JP" dirty="0" smtClean="0"/>
              <a:t>LAWSON (</a:t>
            </a:r>
            <a:r>
              <a:rPr lang="ja-JP" altLang="en-US" dirty="0" smtClean="0"/>
              <a:t>大榮系統</a:t>
            </a:r>
            <a:r>
              <a:rPr lang="en-US" altLang="ja-JP" dirty="0" smtClean="0"/>
              <a:t>)</a:t>
            </a:r>
            <a:r>
              <a:rPr lang="ja-JP" altLang="en-US" dirty="0" smtClean="0"/>
              <a:t>，直接就在便利超商推出生鮮食品全部定價日幣</a:t>
            </a:r>
            <a:r>
              <a:rPr lang="en-US" altLang="ja-JP" dirty="0" smtClean="0"/>
              <a:t>100</a:t>
            </a:r>
            <a:r>
              <a:rPr lang="ja-JP" altLang="en-US" dirty="0" smtClean="0"/>
              <a:t>元，「ローソンストア１００」。</a:t>
            </a:r>
          </a:p>
          <a:p>
            <a:r>
              <a:rPr lang="ja-JP" altLang="en-US" dirty="0" smtClean="0"/>
              <a:t>看來小型生鮮超市將是都市的主流。</a:t>
            </a:r>
          </a:p>
          <a:p>
            <a:r>
              <a:rPr lang="ja-JP" altLang="en-US" dirty="0" smtClean="0"/>
              <a:t>セブン＆アイＨＤ：都心型小規模食品スーパーをオープン</a:t>
            </a:r>
            <a:endParaRPr lang="ja-JP" alt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fld id="{5084512A-770A-4761-BB4C-F4A332CE30BB}" type="slidenum">
              <a:rPr lang="en-US" altLang="zh-TW" smtClean="0">
                <a:solidFill>
                  <a:srgbClr val="000000"/>
                </a:solidFill>
              </a:rPr>
              <a:pPr/>
              <a:t>18</a:t>
            </a:fld>
            <a:endParaRPr lang="en-US" altLang="zh-TW">
              <a:solidFill>
                <a:srgbClr val="000000"/>
              </a:solidFill>
            </a:endParaRPr>
          </a:p>
        </p:txBody>
      </p:sp>
      <p:pic>
        <p:nvPicPr>
          <p:cNvPr id="59394" name="Picture 2"/>
          <p:cNvPicPr>
            <a:picLocks noChangeAspect="1" noChangeArrowheads="1"/>
          </p:cNvPicPr>
          <p:nvPr/>
        </p:nvPicPr>
        <p:blipFill>
          <a:blip r:embed="rId2" cstate="print"/>
          <a:srcRect l="591" t="20672" r="40938" b="33555"/>
          <a:stretch>
            <a:fillRect/>
          </a:stretch>
        </p:blipFill>
        <p:spPr bwMode="auto">
          <a:xfrm>
            <a:off x="1475656" y="548680"/>
            <a:ext cx="7128792" cy="4464496"/>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fld id="{5084512A-770A-4761-BB4C-F4A332CE30BB}" type="slidenum">
              <a:rPr lang="en-US" altLang="zh-TW" smtClean="0">
                <a:solidFill>
                  <a:srgbClr val="000000"/>
                </a:solidFill>
              </a:rPr>
              <a:pPr/>
              <a:t>19</a:t>
            </a:fld>
            <a:endParaRPr lang="en-US" altLang="zh-TW">
              <a:solidFill>
                <a:srgbClr val="000000"/>
              </a:solidFill>
            </a:endParaRPr>
          </a:p>
        </p:txBody>
      </p:sp>
      <p:pic>
        <p:nvPicPr>
          <p:cNvPr id="58370" name="Picture 2" descr="2010 Cleaning Campaign / Sale"/>
          <p:cNvPicPr>
            <a:picLocks noChangeAspect="1" noChangeArrowheads="1"/>
          </p:cNvPicPr>
          <p:nvPr/>
        </p:nvPicPr>
        <p:blipFill>
          <a:blip r:embed="rId2" cstate="print"/>
          <a:srcRect/>
          <a:stretch>
            <a:fillRect/>
          </a:stretch>
        </p:blipFill>
        <p:spPr bwMode="auto">
          <a:xfrm>
            <a:off x="683568" y="1700808"/>
            <a:ext cx="6896100" cy="3667126"/>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46"/>
          <p:cNvSpPr>
            <a:spLocks noGrp="1" noChangeArrowheads="1"/>
          </p:cNvSpPr>
          <p:nvPr>
            <p:ph type="sldNum" sz="quarter" idx="4"/>
          </p:nvPr>
        </p:nvSpPr>
        <p:spPr/>
        <p:txBody>
          <a:bodyPr/>
          <a:lstStyle/>
          <a:p>
            <a:fld id="{23EA9314-6B89-47AC-AEA1-A615F27DF4AA}" type="slidenum">
              <a:rPr lang="en-US" altLang="zh-TW"/>
              <a:pPr/>
              <a:t>2</a:t>
            </a:fld>
            <a:endParaRPr lang="en-US" altLang="zh-TW"/>
          </a:p>
        </p:txBody>
      </p:sp>
      <p:sp>
        <p:nvSpPr>
          <p:cNvPr id="16386" name="Rectangle 2"/>
          <p:cNvSpPr>
            <a:spLocks noGrp="1" noChangeArrowheads="1"/>
          </p:cNvSpPr>
          <p:nvPr>
            <p:ph type="subTitle" idx="1"/>
          </p:nvPr>
        </p:nvSpPr>
        <p:spPr/>
        <p:txBody>
          <a:bodyPr/>
          <a:lstStyle/>
          <a:p>
            <a:endParaRPr lang="zh-TW" altLang="zh-TW"/>
          </a:p>
        </p:txBody>
      </p:sp>
      <p:pic>
        <p:nvPicPr>
          <p:cNvPr id="16387" name="Picture 3" descr="img_promoteabout_18"/>
          <p:cNvPicPr>
            <a:picLocks noChangeAspect="1" noChangeArrowheads="1"/>
          </p:cNvPicPr>
          <p:nvPr/>
        </p:nvPicPr>
        <p:blipFill>
          <a:blip r:embed="rId3" cstate="print"/>
          <a:srcRect/>
          <a:stretch>
            <a:fillRect/>
          </a:stretch>
        </p:blipFill>
        <p:spPr bwMode="auto">
          <a:xfrm>
            <a:off x="106363" y="260350"/>
            <a:ext cx="2952750" cy="509588"/>
          </a:xfrm>
          <a:prstGeom prst="rect">
            <a:avLst/>
          </a:prstGeom>
          <a:noFill/>
          <a:ln w="9525">
            <a:noFill/>
            <a:miter lim="800000"/>
            <a:headEnd/>
            <a:tailEnd/>
          </a:ln>
        </p:spPr>
      </p:pic>
      <p:sp>
        <p:nvSpPr>
          <p:cNvPr id="16388" name="Rectangle 4"/>
          <p:cNvSpPr>
            <a:spLocks noChangeArrowheads="1"/>
          </p:cNvSpPr>
          <p:nvPr/>
        </p:nvSpPr>
        <p:spPr bwMode="auto">
          <a:xfrm>
            <a:off x="1203325" y="1509713"/>
            <a:ext cx="4330700" cy="0"/>
          </a:xfrm>
          <a:prstGeom prst="rect">
            <a:avLst/>
          </a:prstGeom>
          <a:solidFill>
            <a:srgbClr val="FFFFFF"/>
          </a:solidFill>
          <a:ln w="9525">
            <a:noFill/>
            <a:miter lim="800000"/>
            <a:headEnd/>
            <a:tailEnd/>
          </a:ln>
          <a:effectLst/>
        </p:spPr>
        <p:txBody>
          <a:bodyPr wrap="none" anchor="ctr">
            <a:spAutoFit/>
          </a:bodyPr>
          <a:lstStyle/>
          <a:p>
            <a:pPr fontAlgn="base">
              <a:spcBef>
                <a:spcPct val="0"/>
              </a:spcBef>
              <a:spcAft>
                <a:spcPct val="0"/>
              </a:spcAft>
            </a:pPr>
            <a:endParaRPr kumimoji="1" lang="zh-TW" altLang="en-US" sz="4400">
              <a:solidFill>
                <a:srgbClr val="006699"/>
              </a:solidFill>
              <a:ea typeface="標楷體" pitchFamily="65" charset="-120"/>
            </a:endParaRPr>
          </a:p>
        </p:txBody>
      </p:sp>
      <p:graphicFrame>
        <p:nvGraphicFramePr>
          <p:cNvPr id="16428" name="Group 44"/>
          <p:cNvGraphicFramePr>
            <a:graphicFrameLocks noGrp="1"/>
          </p:cNvGraphicFramePr>
          <p:nvPr/>
        </p:nvGraphicFramePr>
        <p:xfrm>
          <a:off x="2916238" y="290513"/>
          <a:ext cx="5364162" cy="6245543"/>
        </p:xfrm>
        <a:graphic>
          <a:graphicData uri="http://schemas.openxmlformats.org/drawingml/2006/table">
            <a:tbl>
              <a:tblPr/>
              <a:tblGrid>
                <a:gridCol w="2038350"/>
                <a:gridCol w="3325812"/>
              </a:tblGrid>
              <a:tr h="3476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1500" b="0" i="0" u="none" strike="noStrike" cap="none" normalizeH="0" baseline="0" smtClean="0">
                          <a:ln>
                            <a:noFill/>
                          </a:ln>
                          <a:solidFill>
                            <a:srgbClr val="FFFFFF"/>
                          </a:solidFill>
                          <a:effectLst/>
                          <a:latin typeface="Verdana" pitchFamily="34" charset="0"/>
                          <a:ea typeface="新細明體" pitchFamily="18" charset="-120"/>
                        </a:rPr>
                        <a:t>年份</a:t>
                      </a:r>
                      <a:endParaRPr kumimoji="1" lang="zh-TW" altLang="en-US" sz="1500" b="0" i="0" u="none" strike="noStrike" cap="none" normalizeH="0" baseline="0" smtClean="0">
                        <a:ln>
                          <a:noFill/>
                        </a:ln>
                        <a:solidFill>
                          <a:schemeClr val="tx1"/>
                        </a:solidFill>
                        <a:effectLst/>
                        <a:latin typeface="Arial" charset="0"/>
                        <a:ea typeface="新細明體" pitchFamily="18" charset="-120"/>
                      </a:endParaRPr>
                    </a:p>
                  </a:txBody>
                  <a:tcPr anchor="ctr" horzOverflow="overflow">
                    <a:lnL cap="flat">
                      <a:noFill/>
                    </a:lnL>
                    <a:lnR>
                      <a:noFill/>
                    </a:lnR>
                    <a:lnT cap="flat">
                      <a:noFill/>
                    </a:lnT>
                    <a:lnB>
                      <a:noFill/>
                    </a:lnB>
                    <a:lnTlToBr>
                      <a:noFill/>
                    </a:lnTlToBr>
                    <a:lnBlToTr>
                      <a:noFill/>
                    </a:lnBlToTr>
                    <a:solidFill>
                      <a:srgbClr val="5874B5"/>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1500" b="0" i="0" u="none" strike="noStrike" cap="none" normalizeH="0" baseline="0" smtClean="0">
                          <a:ln>
                            <a:noFill/>
                          </a:ln>
                          <a:solidFill>
                            <a:srgbClr val="FFFFFF"/>
                          </a:solidFill>
                          <a:effectLst/>
                          <a:latin typeface="Verdana" pitchFamily="34" charset="0"/>
                          <a:ea typeface="新細明體" pitchFamily="18" charset="-120"/>
                        </a:rPr>
                        <a:t>年度大事</a:t>
                      </a:r>
                      <a:endParaRPr kumimoji="1" lang="zh-TW" altLang="en-US" sz="1500" b="0" i="0" u="none" strike="noStrike" cap="none" normalizeH="0" baseline="0" smtClean="0">
                        <a:ln>
                          <a:noFill/>
                        </a:ln>
                        <a:solidFill>
                          <a:schemeClr val="tx1"/>
                        </a:solidFill>
                        <a:effectLst/>
                        <a:latin typeface="Arial" charset="0"/>
                        <a:ea typeface="新細明體" pitchFamily="18" charset="-120"/>
                      </a:endParaRPr>
                    </a:p>
                  </a:txBody>
                  <a:tcPr anchor="ctr" horzOverflow="overflow">
                    <a:lnL>
                      <a:noFill/>
                    </a:lnL>
                    <a:lnR cap="flat">
                      <a:noFill/>
                    </a:lnR>
                    <a:lnT cap="flat">
                      <a:noFill/>
                    </a:lnT>
                    <a:lnB>
                      <a:noFill/>
                    </a:lnB>
                    <a:lnTlToBr>
                      <a:noFill/>
                    </a:lnTlToBr>
                    <a:lnBlToTr>
                      <a:noFill/>
                    </a:lnBlToTr>
                    <a:solidFill>
                      <a:srgbClr val="5874B5"/>
                    </a:solidFill>
                  </a:tcPr>
                </a:tc>
              </a:tr>
              <a:tr h="33813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1500" b="0" i="0" u="none" strike="noStrike" cap="none" normalizeH="0" baseline="0" smtClean="0">
                          <a:ln>
                            <a:noFill/>
                          </a:ln>
                          <a:solidFill>
                            <a:srgbClr val="656565"/>
                          </a:solidFill>
                          <a:effectLst/>
                          <a:latin typeface="Verdana" pitchFamily="34" charset="0"/>
                          <a:ea typeface="新細明體" pitchFamily="18" charset="-120"/>
                        </a:rPr>
                        <a:t>1987</a:t>
                      </a:r>
                      <a:r>
                        <a:rPr kumimoji="1" lang="zh-TW" altLang="en-US" sz="1500" b="0" i="0" u="none" strike="noStrike" cap="none" normalizeH="0" baseline="0" smtClean="0">
                          <a:ln>
                            <a:noFill/>
                          </a:ln>
                          <a:solidFill>
                            <a:srgbClr val="656565"/>
                          </a:solidFill>
                          <a:effectLst/>
                          <a:latin typeface="Verdana" pitchFamily="34" charset="0"/>
                          <a:ea typeface="新細明體" pitchFamily="18" charset="-120"/>
                        </a:rPr>
                        <a:t>年</a:t>
                      </a:r>
                      <a:endParaRPr kumimoji="1" lang="zh-TW" altLang="en-US" sz="1500" b="0" i="0" u="none" strike="noStrike" cap="none" normalizeH="0" baseline="0" smtClean="0">
                        <a:ln>
                          <a:noFill/>
                        </a:ln>
                        <a:solidFill>
                          <a:schemeClr val="tx1"/>
                        </a:solidFill>
                        <a:effectLst/>
                        <a:latin typeface="Arial" charset="0"/>
                        <a:ea typeface="新細明體" pitchFamily="18" charset="-120"/>
                      </a:endParaRPr>
                    </a:p>
                  </a:txBody>
                  <a:tcPr horzOverflow="overflow">
                    <a:lnL cap="flat">
                      <a:noFill/>
                    </a:lnL>
                    <a:lnR>
                      <a:noFill/>
                    </a:lnR>
                    <a:lnT>
                      <a:noFill/>
                    </a:lnT>
                    <a:lnB>
                      <a:noFill/>
                    </a:lnB>
                    <a:lnTlToBr>
                      <a:noFill/>
                    </a:lnTlToBr>
                    <a:lnBlToTr>
                      <a:noFill/>
                    </a:lnBlToTr>
                    <a:solidFill>
                      <a:srgbClr val="FFFFFF"/>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1500" b="0" i="0" u="none" strike="noStrike" cap="none" normalizeH="0" baseline="0" smtClean="0">
                          <a:ln>
                            <a:noFill/>
                          </a:ln>
                          <a:solidFill>
                            <a:srgbClr val="656565"/>
                          </a:solidFill>
                          <a:effectLst/>
                          <a:latin typeface="Verdana" pitchFamily="34" charset="0"/>
                          <a:ea typeface="新細明體" pitchFamily="18" charset="-120"/>
                        </a:rPr>
                        <a:t>法國家樂福集團和統一企業成立台灣家福公司</a:t>
                      </a:r>
                      <a:endParaRPr kumimoji="1" lang="zh-TW" altLang="en-US" sz="1500" b="0" i="0" u="none" strike="noStrike" cap="none" normalizeH="0" baseline="0" smtClean="0">
                        <a:ln>
                          <a:noFill/>
                        </a:ln>
                        <a:solidFill>
                          <a:schemeClr val="tx1"/>
                        </a:solidFill>
                        <a:effectLst/>
                        <a:latin typeface="Arial" charset="0"/>
                        <a:ea typeface="新細明體" pitchFamily="18" charset="-120"/>
                      </a:endParaRPr>
                    </a:p>
                  </a:txBody>
                  <a:tcPr horzOverflow="overflow">
                    <a:lnL>
                      <a:noFill/>
                    </a:lnL>
                    <a:lnR cap="flat">
                      <a:noFill/>
                    </a:lnR>
                    <a:lnT>
                      <a:noFill/>
                    </a:lnT>
                    <a:lnB>
                      <a:noFill/>
                    </a:lnB>
                    <a:lnTlToBr>
                      <a:noFill/>
                    </a:lnTlToBr>
                    <a:lnBlToTr>
                      <a:noFill/>
                    </a:lnBlToTr>
                    <a:solidFill>
                      <a:srgbClr val="FFFFFF"/>
                    </a:solidFill>
                  </a:tcPr>
                </a:tc>
              </a:tr>
              <a:tr h="33813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1500" b="0" i="0" u="none" strike="noStrike" cap="none" normalizeH="0" baseline="0" smtClean="0">
                          <a:ln>
                            <a:noFill/>
                          </a:ln>
                          <a:solidFill>
                            <a:srgbClr val="656565"/>
                          </a:solidFill>
                          <a:effectLst/>
                          <a:latin typeface="Verdana" pitchFamily="34" charset="0"/>
                          <a:ea typeface="新細明體" pitchFamily="18" charset="-120"/>
                        </a:rPr>
                        <a:t>1989</a:t>
                      </a:r>
                      <a:r>
                        <a:rPr kumimoji="1" lang="zh-TW" altLang="en-US" sz="1500" b="0" i="0" u="none" strike="noStrike" cap="none" normalizeH="0" baseline="0" smtClean="0">
                          <a:ln>
                            <a:noFill/>
                          </a:ln>
                          <a:solidFill>
                            <a:srgbClr val="656565"/>
                          </a:solidFill>
                          <a:effectLst/>
                          <a:latin typeface="Verdana" pitchFamily="34" charset="0"/>
                          <a:ea typeface="新細明體" pitchFamily="18" charset="-120"/>
                        </a:rPr>
                        <a:t>年</a:t>
                      </a:r>
                      <a:endParaRPr kumimoji="1" lang="zh-TW" altLang="en-US" sz="1500" b="0" i="0" u="none" strike="noStrike" cap="none" normalizeH="0" baseline="0" smtClean="0">
                        <a:ln>
                          <a:noFill/>
                        </a:ln>
                        <a:solidFill>
                          <a:schemeClr val="tx1"/>
                        </a:solidFill>
                        <a:effectLst/>
                        <a:latin typeface="Arial" charset="0"/>
                        <a:ea typeface="新細明體" pitchFamily="18" charset="-120"/>
                      </a:endParaRPr>
                    </a:p>
                  </a:txBody>
                  <a:tcPr horzOverflow="overflow">
                    <a:lnL cap="flat">
                      <a:noFill/>
                    </a:lnL>
                    <a:lnR>
                      <a:noFill/>
                    </a:lnR>
                    <a:lnT>
                      <a:noFill/>
                    </a:lnT>
                    <a:lnB>
                      <a:noFill/>
                    </a:lnB>
                    <a:lnTlToBr>
                      <a:noFill/>
                    </a:lnTlToBr>
                    <a:lnBlToTr>
                      <a:noFill/>
                    </a:lnBlToTr>
                    <a:solidFill>
                      <a:srgbClr val="E5EBFF"/>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1500" b="0" i="0" u="none" strike="noStrike" cap="none" normalizeH="0" baseline="0" smtClean="0">
                          <a:ln>
                            <a:noFill/>
                          </a:ln>
                          <a:solidFill>
                            <a:srgbClr val="656565"/>
                          </a:solidFill>
                          <a:effectLst/>
                          <a:latin typeface="Verdana" pitchFamily="34" charset="0"/>
                          <a:ea typeface="新細明體" pitchFamily="18" charset="-120"/>
                        </a:rPr>
                        <a:t>第一家家樂福量販店於高雄大順店開幕</a:t>
                      </a:r>
                      <a:endParaRPr kumimoji="1" lang="zh-TW" altLang="en-US" sz="1500" b="0" i="0" u="none" strike="noStrike" cap="none" normalizeH="0" baseline="0" smtClean="0">
                        <a:ln>
                          <a:noFill/>
                        </a:ln>
                        <a:solidFill>
                          <a:schemeClr val="tx1"/>
                        </a:solidFill>
                        <a:effectLst/>
                        <a:latin typeface="Arial" charset="0"/>
                        <a:ea typeface="新細明體" pitchFamily="18" charset="-120"/>
                      </a:endParaRPr>
                    </a:p>
                  </a:txBody>
                  <a:tcPr horzOverflow="overflow">
                    <a:lnL>
                      <a:noFill/>
                    </a:lnL>
                    <a:lnR cap="flat">
                      <a:noFill/>
                    </a:lnR>
                    <a:lnT>
                      <a:noFill/>
                    </a:lnT>
                    <a:lnB>
                      <a:noFill/>
                    </a:lnB>
                    <a:lnTlToBr>
                      <a:noFill/>
                    </a:lnTlToBr>
                    <a:lnBlToTr>
                      <a:noFill/>
                    </a:lnBlToTr>
                    <a:solidFill>
                      <a:srgbClr val="E5EBFF"/>
                    </a:solidFill>
                  </a:tcPr>
                </a:tc>
              </a:tr>
              <a:tr h="6842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1500" b="0" i="0" u="none" strike="noStrike" cap="none" normalizeH="0" baseline="0" smtClean="0">
                          <a:ln>
                            <a:noFill/>
                          </a:ln>
                          <a:solidFill>
                            <a:srgbClr val="656565"/>
                          </a:solidFill>
                          <a:effectLst/>
                          <a:latin typeface="Verdana" pitchFamily="34" charset="0"/>
                          <a:ea typeface="新細明體" pitchFamily="18" charset="-120"/>
                        </a:rPr>
                        <a:t>1996</a:t>
                      </a:r>
                      <a:r>
                        <a:rPr kumimoji="1" lang="zh-TW" altLang="en-US" sz="1500" b="0" i="0" u="none" strike="noStrike" cap="none" normalizeH="0" baseline="0" smtClean="0">
                          <a:ln>
                            <a:noFill/>
                          </a:ln>
                          <a:solidFill>
                            <a:srgbClr val="656565"/>
                          </a:solidFill>
                          <a:effectLst/>
                          <a:latin typeface="Verdana" pitchFamily="34" charset="0"/>
                          <a:ea typeface="新細明體" pitchFamily="18" charset="-120"/>
                        </a:rPr>
                        <a:t>年</a:t>
                      </a:r>
                      <a:endParaRPr kumimoji="1" lang="zh-TW" altLang="en-US" sz="1500" b="0" i="0" u="none" strike="noStrike" cap="none" normalizeH="0" baseline="0" smtClean="0">
                        <a:ln>
                          <a:noFill/>
                        </a:ln>
                        <a:solidFill>
                          <a:schemeClr val="tx1"/>
                        </a:solidFill>
                        <a:effectLst/>
                        <a:latin typeface="Arial" charset="0"/>
                        <a:ea typeface="新細明體" pitchFamily="18" charset="-120"/>
                      </a:endParaRPr>
                    </a:p>
                  </a:txBody>
                  <a:tcPr horzOverflow="overflow">
                    <a:lnL cap="flat">
                      <a:noFill/>
                    </a:lnL>
                    <a:lnR>
                      <a:noFill/>
                    </a:lnR>
                    <a:lnT>
                      <a:noFill/>
                    </a:lnT>
                    <a:lnB>
                      <a:noFill/>
                    </a:lnB>
                    <a:lnTlToBr>
                      <a:noFill/>
                    </a:lnTlToBr>
                    <a:lnBlToTr>
                      <a:noFill/>
                    </a:lnBlToTr>
                    <a:solidFill>
                      <a:srgbClr val="FFFFFF"/>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1500" b="0" i="0" u="none" strike="noStrike" cap="none" normalizeH="0" baseline="0" smtClean="0">
                          <a:ln>
                            <a:noFill/>
                          </a:ln>
                          <a:solidFill>
                            <a:srgbClr val="656565"/>
                          </a:solidFill>
                          <a:effectLst/>
                          <a:latin typeface="Verdana" pitchFamily="34" charset="0"/>
                          <a:ea typeface="新細明體" pitchFamily="18" charset="-120"/>
                        </a:rPr>
                        <a:t>家樂福文教基金會成立，同年家樂福成為台灣第一大量販店、第二大零售業以及服務業第十大企業</a:t>
                      </a:r>
                      <a:endParaRPr kumimoji="1" lang="zh-TW" altLang="en-US" sz="1500" b="0" i="0" u="none" strike="noStrike" cap="none" normalizeH="0" baseline="0" smtClean="0">
                        <a:ln>
                          <a:noFill/>
                        </a:ln>
                        <a:solidFill>
                          <a:schemeClr val="tx1"/>
                        </a:solidFill>
                        <a:effectLst/>
                        <a:latin typeface="Arial" charset="0"/>
                        <a:ea typeface="新細明體" pitchFamily="18" charset="-120"/>
                      </a:endParaRPr>
                    </a:p>
                  </a:txBody>
                  <a:tcPr horzOverflow="overflow">
                    <a:lnL>
                      <a:noFill/>
                    </a:lnL>
                    <a:lnR cap="flat">
                      <a:noFill/>
                    </a:lnR>
                    <a:lnT>
                      <a:noFill/>
                    </a:lnT>
                    <a:lnB>
                      <a:noFill/>
                    </a:lnB>
                    <a:lnTlToBr>
                      <a:noFill/>
                    </a:lnTlToBr>
                    <a:lnBlToTr>
                      <a:noFill/>
                    </a:lnBlToTr>
                    <a:solidFill>
                      <a:srgbClr val="FFFFFF"/>
                    </a:solidFill>
                  </a:tcPr>
                </a:tc>
              </a:tr>
              <a:tr h="49688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1500" b="0" i="0" u="none" strike="noStrike" cap="none" normalizeH="0" baseline="0" smtClean="0">
                          <a:ln>
                            <a:noFill/>
                          </a:ln>
                          <a:solidFill>
                            <a:srgbClr val="656565"/>
                          </a:solidFill>
                          <a:effectLst/>
                          <a:latin typeface="Verdana" pitchFamily="34" charset="0"/>
                          <a:ea typeface="新細明體" pitchFamily="18" charset="-120"/>
                        </a:rPr>
                        <a:t>1997</a:t>
                      </a:r>
                      <a:r>
                        <a:rPr kumimoji="1" lang="zh-TW" altLang="en-US" sz="1500" b="0" i="0" u="none" strike="noStrike" cap="none" normalizeH="0" baseline="0" smtClean="0">
                          <a:ln>
                            <a:noFill/>
                          </a:ln>
                          <a:solidFill>
                            <a:srgbClr val="656565"/>
                          </a:solidFill>
                          <a:effectLst/>
                          <a:latin typeface="Verdana" pitchFamily="34" charset="0"/>
                          <a:ea typeface="新細明體" pitchFamily="18" charset="-120"/>
                        </a:rPr>
                        <a:t>年</a:t>
                      </a:r>
                      <a:endParaRPr kumimoji="1" lang="zh-TW" altLang="en-US" sz="1500" b="0" i="0" u="none" strike="noStrike" cap="none" normalizeH="0" baseline="0" smtClean="0">
                        <a:ln>
                          <a:noFill/>
                        </a:ln>
                        <a:solidFill>
                          <a:schemeClr val="tx1"/>
                        </a:solidFill>
                        <a:effectLst/>
                        <a:latin typeface="Arial" charset="0"/>
                        <a:ea typeface="新細明體" pitchFamily="18" charset="-120"/>
                      </a:endParaRPr>
                    </a:p>
                  </a:txBody>
                  <a:tcPr horzOverflow="overflow">
                    <a:lnL cap="flat">
                      <a:noFill/>
                    </a:lnL>
                    <a:lnR>
                      <a:noFill/>
                    </a:lnR>
                    <a:lnT>
                      <a:noFill/>
                    </a:lnT>
                    <a:lnB>
                      <a:noFill/>
                    </a:lnB>
                    <a:lnTlToBr>
                      <a:noFill/>
                    </a:lnTlToBr>
                    <a:lnBlToTr>
                      <a:noFill/>
                    </a:lnBlToTr>
                    <a:solidFill>
                      <a:srgbClr val="E5EBFF"/>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1500" b="0" i="0" u="none" strike="noStrike" cap="none" normalizeH="0" baseline="0" smtClean="0">
                          <a:ln>
                            <a:noFill/>
                          </a:ln>
                          <a:solidFill>
                            <a:srgbClr val="656565"/>
                          </a:solidFill>
                          <a:effectLst/>
                          <a:latin typeface="Verdana" pitchFamily="34" charset="0"/>
                          <a:ea typeface="新細明體" pitchFamily="18" charset="-120"/>
                        </a:rPr>
                        <a:t>推出自有品牌商品，使消費者能以合理價格享受高品質商品</a:t>
                      </a:r>
                      <a:endParaRPr kumimoji="1" lang="zh-TW" altLang="en-US" sz="1500" b="0" i="0" u="none" strike="noStrike" cap="none" normalizeH="0" baseline="0" smtClean="0">
                        <a:ln>
                          <a:noFill/>
                        </a:ln>
                        <a:solidFill>
                          <a:schemeClr val="tx1"/>
                        </a:solidFill>
                        <a:effectLst/>
                        <a:latin typeface="Arial" charset="0"/>
                        <a:ea typeface="新細明體" pitchFamily="18" charset="-120"/>
                      </a:endParaRPr>
                    </a:p>
                  </a:txBody>
                  <a:tcPr horzOverflow="overflow">
                    <a:lnL>
                      <a:noFill/>
                    </a:lnL>
                    <a:lnR cap="flat">
                      <a:noFill/>
                    </a:lnR>
                    <a:lnT>
                      <a:noFill/>
                    </a:lnT>
                    <a:lnB>
                      <a:noFill/>
                    </a:lnB>
                    <a:lnTlToBr>
                      <a:noFill/>
                    </a:lnTlToBr>
                    <a:lnBlToTr>
                      <a:noFill/>
                    </a:lnBlToTr>
                    <a:solidFill>
                      <a:srgbClr val="E5EBFF"/>
                    </a:solidFill>
                  </a:tcPr>
                </a:tc>
              </a:tr>
              <a:tr h="33813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1500" b="0" i="0" u="none" strike="noStrike" cap="none" normalizeH="0" baseline="0" smtClean="0">
                          <a:ln>
                            <a:noFill/>
                          </a:ln>
                          <a:solidFill>
                            <a:srgbClr val="656565"/>
                          </a:solidFill>
                          <a:effectLst/>
                          <a:latin typeface="Verdana" pitchFamily="34" charset="0"/>
                          <a:ea typeface="新細明體" pitchFamily="18" charset="-120"/>
                        </a:rPr>
                        <a:t>1998</a:t>
                      </a:r>
                      <a:r>
                        <a:rPr kumimoji="1" lang="zh-TW" altLang="en-US" sz="1500" b="0" i="0" u="none" strike="noStrike" cap="none" normalizeH="0" baseline="0" smtClean="0">
                          <a:ln>
                            <a:noFill/>
                          </a:ln>
                          <a:solidFill>
                            <a:srgbClr val="656565"/>
                          </a:solidFill>
                          <a:effectLst/>
                          <a:latin typeface="Verdana" pitchFamily="34" charset="0"/>
                          <a:ea typeface="新細明體" pitchFamily="18" charset="-120"/>
                        </a:rPr>
                        <a:t>年</a:t>
                      </a:r>
                      <a:endParaRPr kumimoji="1" lang="zh-TW" altLang="en-US" sz="1500" b="0" i="0" u="none" strike="noStrike" cap="none" normalizeH="0" baseline="0" smtClean="0">
                        <a:ln>
                          <a:noFill/>
                        </a:ln>
                        <a:solidFill>
                          <a:schemeClr val="tx1"/>
                        </a:solidFill>
                        <a:effectLst/>
                        <a:latin typeface="Arial" charset="0"/>
                        <a:ea typeface="新細明體" pitchFamily="18" charset="-120"/>
                      </a:endParaRPr>
                    </a:p>
                  </a:txBody>
                  <a:tcPr horzOverflow="overflow">
                    <a:lnL cap="flat">
                      <a:noFill/>
                    </a:lnL>
                    <a:lnR>
                      <a:noFill/>
                    </a:lnR>
                    <a:lnT>
                      <a:noFill/>
                    </a:lnT>
                    <a:lnB>
                      <a:noFill/>
                    </a:lnB>
                    <a:lnTlToBr>
                      <a:noFill/>
                    </a:lnTlToBr>
                    <a:lnBlToTr>
                      <a:noFill/>
                    </a:lnBlToTr>
                    <a:solidFill>
                      <a:srgbClr val="FFFFFF"/>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1500" b="0" i="0" u="none" strike="noStrike" cap="none" normalizeH="0" baseline="0" smtClean="0">
                          <a:ln>
                            <a:noFill/>
                          </a:ln>
                          <a:solidFill>
                            <a:srgbClr val="656565"/>
                          </a:solidFill>
                          <a:effectLst/>
                          <a:latin typeface="Verdana" pitchFamily="34" charset="0"/>
                          <a:ea typeface="新細明體" pitchFamily="18" charset="-120"/>
                        </a:rPr>
                        <a:t>家樂福領先業界首先創立「超低價商品」</a:t>
                      </a:r>
                      <a:endParaRPr kumimoji="1" lang="zh-TW" altLang="en-US" sz="1500" b="0" i="0" u="none" strike="noStrike" cap="none" normalizeH="0" baseline="0" smtClean="0">
                        <a:ln>
                          <a:noFill/>
                        </a:ln>
                        <a:solidFill>
                          <a:schemeClr val="tx1"/>
                        </a:solidFill>
                        <a:effectLst/>
                        <a:latin typeface="Arial" charset="0"/>
                        <a:ea typeface="新細明體" pitchFamily="18" charset="-120"/>
                      </a:endParaRPr>
                    </a:p>
                  </a:txBody>
                  <a:tcPr horzOverflow="overflow">
                    <a:lnL>
                      <a:noFill/>
                    </a:lnL>
                    <a:lnR cap="flat">
                      <a:noFill/>
                    </a:lnR>
                    <a:lnT>
                      <a:noFill/>
                    </a:lnT>
                    <a:lnB>
                      <a:noFill/>
                    </a:lnB>
                    <a:lnTlToBr>
                      <a:noFill/>
                    </a:lnTlToBr>
                    <a:lnBlToTr>
                      <a:noFill/>
                    </a:lnBlToTr>
                    <a:solidFill>
                      <a:srgbClr val="FFFFFF"/>
                    </a:solidFill>
                  </a:tcPr>
                </a:tc>
              </a:tr>
              <a:tr h="3143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1500" b="0" i="0" u="none" strike="noStrike" cap="none" normalizeH="0" baseline="0" smtClean="0">
                          <a:ln>
                            <a:noFill/>
                          </a:ln>
                          <a:solidFill>
                            <a:srgbClr val="656565"/>
                          </a:solidFill>
                          <a:effectLst/>
                          <a:latin typeface="Verdana" pitchFamily="34" charset="0"/>
                          <a:ea typeface="新細明體" pitchFamily="18" charset="-120"/>
                        </a:rPr>
                        <a:t>1999</a:t>
                      </a:r>
                      <a:r>
                        <a:rPr kumimoji="1" lang="zh-TW" altLang="en-US" sz="1500" b="0" i="0" u="none" strike="noStrike" cap="none" normalizeH="0" baseline="0" smtClean="0">
                          <a:ln>
                            <a:noFill/>
                          </a:ln>
                          <a:solidFill>
                            <a:srgbClr val="656565"/>
                          </a:solidFill>
                          <a:effectLst/>
                          <a:latin typeface="Verdana" pitchFamily="34" charset="0"/>
                          <a:ea typeface="新細明體" pitchFamily="18" charset="-120"/>
                        </a:rPr>
                        <a:t>年</a:t>
                      </a:r>
                      <a:endParaRPr kumimoji="1" lang="zh-TW" altLang="en-US" sz="1500" b="0" i="0" u="none" strike="noStrike" cap="none" normalizeH="0" baseline="0" smtClean="0">
                        <a:ln>
                          <a:noFill/>
                        </a:ln>
                        <a:solidFill>
                          <a:schemeClr val="tx1"/>
                        </a:solidFill>
                        <a:effectLst/>
                        <a:latin typeface="Arial" charset="0"/>
                        <a:ea typeface="新細明體" pitchFamily="18" charset="-120"/>
                      </a:endParaRPr>
                    </a:p>
                  </a:txBody>
                  <a:tcPr horzOverflow="overflow">
                    <a:lnL cap="flat">
                      <a:noFill/>
                    </a:lnL>
                    <a:lnR>
                      <a:noFill/>
                    </a:lnR>
                    <a:lnT>
                      <a:noFill/>
                    </a:lnT>
                    <a:lnB>
                      <a:noFill/>
                    </a:lnB>
                    <a:lnTlToBr>
                      <a:noFill/>
                    </a:lnTlToBr>
                    <a:lnBlToTr>
                      <a:noFill/>
                    </a:lnBlToTr>
                    <a:solidFill>
                      <a:srgbClr val="E5EBFF"/>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1500" b="0" i="0" u="none" strike="noStrike" cap="none" normalizeH="0" baseline="0" smtClean="0">
                          <a:ln>
                            <a:noFill/>
                          </a:ln>
                          <a:solidFill>
                            <a:srgbClr val="656565"/>
                          </a:solidFill>
                          <a:effectLst/>
                          <a:latin typeface="Verdana" pitchFamily="34" charset="0"/>
                          <a:ea typeface="新細明體" pitchFamily="18" charset="-120"/>
                        </a:rPr>
                        <a:t>業界首推</a:t>
                      </a:r>
                      <a:r>
                        <a:rPr kumimoji="1" lang="zh-TW" altLang="en-US" sz="1500" b="0" i="0" u="none" strike="noStrike" cap="none" normalizeH="0" baseline="0" smtClean="0">
                          <a:ln>
                            <a:noFill/>
                          </a:ln>
                          <a:solidFill>
                            <a:srgbClr val="656565"/>
                          </a:solidFill>
                          <a:effectLst/>
                          <a:latin typeface="Arial"/>
                          <a:ea typeface="新細明體" pitchFamily="18" charset="-120"/>
                        </a:rPr>
                        <a:t>“</a:t>
                      </a:r>
                      <a:r>
                        <a:rPr kumimoji="1" lang="zh-TW" altLang="en-US" sz="1500" b="0" i="0" u="none" strike="noStrike" cap="none" normalizeH="0" baseline="0" smtClean="0">
                          <a:ln>
                            <a:noFill/>
                          </a:ln>
                          <a:solidFill>
                            <a:srgbClr val="656565"/>
                          </a:solidFill>
                          <a:effectLst/>
                          <a:latin typeface="Verdana" pitchFamily="34" charset="0"/>
                          <a:ea typeface="新細明體" pitchFamily="18" charset="-120"/>
                        </a:rPr>
                        <a:t>天天都便宜</a:t>
                      </a:r>
                      <a:r>
                        <a:rPr kumimoji="1" lang="zh-TW" altLang="en-US" sz="1500" b="0" i="0" u="none" strike="noStrike" cap="none" normalizeH="0" baseline="0" smtClean="0">
                          <a:ln>
                            <a:noFill/>
                          </a:ln>
                          <a:solidFill>
                            <a:srgbClr val="656565"/>
                          </a:solidFill>
                          <a:effectLst/>
                          <a:latin typeface="Arial"/>
                          <a:ea typeface="新細明體" pitchFamily="18" charset="-120"/>
                        </a:rPr>
                        <a:t>”</a:t>
                      </a:r>
                      <a:r>
                        <a:rPr kumimoji="1" lang="zh-TW" altLang="en-US" sz="1500" b="0" i="0" u="none" strike="noStrike" cap="none" normalizeH="0" baseline="0" smtClean="0">
                          <a:ln>
                            <a:noFill/>
                          </a:ln>
                          <a:solidFill>
                            <a:srgbClr val="656565"/>
                          </a:solidFill>
                          <a:effectLst/>
                          <a:latin typeface="Verdana" pitchFamily="34" charset="0"/>
                          <a:ea typeface="新細明體" pitchFamily="18" charset="-120"/>
                        </a:rPr>
                        <a:t>的承諾</a:t>
                      </a:r>
                      <a:endParaRPr kumimoji="1" lang="zh-TW" altLang="en-US" sz="1500" b="0" i="0" u="none" strike="noStrike" cap="none" normalizeH="0" baseline="0" smtClean="0">
                        <a:ln>
                          <a:noFill/>
                        </a:ln>
                        <a:solidFill>
                          <a:schemeClr val="tx1"/>
                        </a:solidFill>
                        <a:effectLst/>
                        <a:latin typeface="Arial" charset="0"/>
                        <a:ea typeface="新細明體" pitchFamily="18" charset="-120"/>
                      </a:endParaRPr>
                    </a:p>
                  </a:txBody>
                  <a:tcPr horzOverflow="overflow">
                    <a:lnL>
                      <a:noFill/>
                    </a:lnL>
                    <a:lnR cap="flat">
                      <a:noFill/>
                    </a:lnR>
                    <a:lnT>
                      <a:noFill/>
                    </a:lnT>
                    <a:lnB>
                      <a:noFill/>
                    </a:lnB>
                    <a:lnTlToBr>
                      <a:noFill/>
                    </a:lnTlToBr>
                    <a:lnBlToTr>
                      <a:noFill/>
                    </a:lnBlToTr>
                    <a:solidFill>
                      <a:srgbClr val="E5EBFF"/>
                    </a:solidFill>
                  </a:tcPr>
                </a:tc>
              </a:tr>
              <a:tr h="6826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1500" b="0" i="0" u="none" strike="noStrike" cap="none" normalizeH="0" baseline="0" smtClean="0">
                          <a:ln>
                            <a:noFill/>
                          </a:ln>
                          <a:solidFill>
                            <a:srgbClr val="656565"/>
                          </a:solidFill>
                          <a:effectLst/>
                          <a:latin typeface="Verdana" pitchFamily="34" charset="0"/>
                          <a:ea typeface="新細明體" pitchFamily="18" charset="-120"/>
                        </a:rPr>
                        <a:t>2001</a:t>
                      </a:r>
                      <a:r>
                        <a:rPr kumimoji="1" lang="zh-TW" altLang="en-US" sz="1500" b="0" i="0" u="none" strike="noStrike" cap="none" normalizeH="0" baseline="0" smtClean="0">
                          <a:ln>
                            <a:noFill/>
                          </a:ln>
                          <a:solidFill>
                            <a:srgbClr val="656565"/>
                          </a:solidFill>
                          <a:effectLst/>
                          <a:latin typeface="Verdana" pitchFamily="34" charset="0"/>
                          <a:ea typeface="新細明體" pitchFamily="18" charset="-120"/>
                        </a:rPr>
                        <a:t>年</a:t>
                      </a:r>
                      <a:endParaRPr kumimoji="1" lang="zh-TW" altLang="en-US" sz="1500" b="0" i="0" u="none" strike="noStrike" cap="none" normalizeH="0" baseline="0" smtClean="0">
                        <a:ln>
                          <a:noFill/>
                        </a:ln>
                        <a:solidFill>
                          <a:schemeClr val="tx1"/>
                        </a:solidFill>
                        <a:effectLst/>
                        <a:latin typeface="Arial" charset="0"/>
                        <a:ea typeface="新細明體" pitchFamily="18" charset="-120"/>
                      </a:endParaRPr>
                    </a:p>
                  </a:txBody>
                  <a:tcPr horzOverflow="overflow">
                    <a:lnL cap="flat">
                      <a:noFill/>
                    </a:lnL>
                    <a:lnR>
                      <a:noFill/>
                    </a:lnR>
                    <a:lnT>
                      <a:noFill/>
                    </a:lnT>
                    <a:lnB>
                      <a:noFill/>
                    </a:lnB>
                    <a:lnTlToBr>
                      <a:noFill/>
                    </a:lnTlToBr>
                    <a:lnBlToTr>
                      <a:noFill/>
                    </a:lnBlToTr>
                    <a:solidFill>
                      <a:srgbClr val="FFFFFF"/>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1500" b="0" i="0" u="none" strike="noStrike" cap="none" normalizeH="0" baseline="0" smtClean="0">
                          <a:ln>
                            <a:noFill/>
                          </a:ln>
                          <a:solidFill>
                            <a:srgbClr val="656565"/>
                          </a:solidFill>
                          <a:effectLst/>
                          <a:latin typeface="Verdana" pitchFamily="34" charset="0"/>
                          <a:ea typeface="新細明體" pitchFamily="18" charset="-120"/>
                        </a:rPr>
                        <a:t>正式推出新概念量販店 ，強調主題式商品陳列區，以色彩強化不同的</a:t>
                      </a:r>
                      <a:br>
                        <a:rPr kumimoji="1" lang="zh-TW" altLang="en-US" sz="1500" b="0" i="0" u="none" strike="noStrike" cap="none" normalizeH="0" baseline="0" smtClean="0">
                          <a:ln>
                            <a:noFill/>
                          </a:ln>
                          <a:solidFill>
                            <a:srgbClr val="656565"/>
                          </a:solidFill>
                          <a:effectLst/>
                          <a:latin typeface="Verdana" pitchFamily="34" charset="0"/>
                          <a:ea typeface="新細明體" pitchFamily="18" charset="-120"/>
                        </a:rPr>
                      </a:br>
                      <a:r>
                        <a:rPr kumimoji="1" lang="zh-TW" altLang="en-US" sz="1500" b="0" i="0" u="none" strike="noStrike" cap="none" normalizeH="0" baseline="0" smtClean="0">
                          <a:ln>
                            <a:noFill/>
                          </a:ln>
                          <a:solidFill>
                            <a:srgbClr val="656565"/>
                          </a:solidFill>
                          <a:effectLst/>
                          <a:latin typeface="Verdana" pitchFamily="34" charset="0"/>
                          <a:ea typeface="新細明體" pitchFamily="18" charset="-120"/>
                        </a:rPr>
                        <a:t>商品區，提供消費者更便利舒適的購物環境。</a:t>
                      </a:r>
                      <a:endParaRPr kumimoji="1" lang="zh-TW" altLang="en-US" sz="1500" b="0" i="0" u="none" strike="noStrike" cap="none" normalizeH="0" baseline="0" smtClean="0">
                        <a:ln>
                          <a:noFill/>
                        </a:ln>
                        <a:solidFill>
                          <a:schemeClr val="tx1"/>
                        </a:solidFill>
                        <a:effectLst/>
                        <a:latin typeface="Arial" charset="0"/>
                        <a:ea typeface="新細明體" pitchFamily="18" charset="-120"/>
                      </a:endParaRPr>
                    </a:p>
                  </a:txBody>
                  <a:tcPr horzOverflow="overflow">
                    <a:lnL>
                      <a:noFill/>
                    </a:lnL>
                    <a:lnR cap="flat">
                      <a:noFill/>
                    </a:lnR>
                    <a:lnT>
                      <a:noFill/>
                    </a:lnT>
                    <a:lnB>
                      <a:noFill/>
                    </a:lnB>
                    <a:lnTlToBr>
                      <a:noFill/>
                    </a:lnTlToBr>
                    <a:lnBlToTr>
                      <a:noFill/>
                    </a:lnBlToTr>
                    <a:solidFill>
                      <a:srgbClr val="FFFFFF"/>
                    </a:solidFill>
                  </a:tcPr>
                </a:tc>
              </a:tr>
              <a:tr h="3159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1500" b="0" i="0" u="none" strike="noStrike" cap="none" normalizeH="0" baseline="0" smtClean="0">
                          <a:ln>
                            <a:noFill/>
                          </a:ln>
                          <a:solidFill>
                            <a:srgbClr val="656565"/>
                          </a:solidFill>
                          <a:effectLst/>
                          <a:latin typeface="Verdana" pitchFamily="34" charset="0"/>
                          <a:ea typeface="新細明體" pitchFamily="18" charset="-120"/>
                        </a:rPr>
                        <a:t>2004</a:t>
                      </a:r>
                      <a:r>
                        <a:rPr kumimoji="1" lang="zh-TW" altLang="en-US" sz="1500" b="0" i="0" u="none" strike="noStrike" cap="none" normalizeH="0" baseline="0" smtClean="0">
                          <a:ln>
                            <a:noFill/>
                          </a:ln>
                          <a:solidFill>
                            <a:srgbClr val="656565"/>
                          </a:solidFill>
                          <a:effectLst/>
                          <a:latin typeface="Verdana" pitchFamily="34" charset="0"/>
                          <a:ea typeface="新細明體" pitchFamily="18" charset="-120"/>
                        </a:rPr>
                        <a:t>年</a:t>
                      </a:r>
                      <a:r>
                        <a:rPr kumimoji="1" lang="en-US" altLang="zh-TW" sz="1500" b="0" i="0" u="none" strike="noStrike" cap="none" normalizeH="0" baseline="0" smtClean="0">
                          <a:ln>
                            <a:noFill/>
                          </a:ln>
                          <a:solidFill>
                            <a:srgbClr val="656565"/>
                          </a:solidFill>
                          <a:effectLst/>
                          <a:latin typeface="Verdana" pitchFamily="34" charset="0"/>
                          <a:ea typeface="新細明體" pitchFamily="18" charset="-120"/>
                        </a:rPr>
                        <a:t>2</a:t>
                      </a:r>
                      <a:r>
                        <a:rPr kumimoji="1" lang="zh-TW" altLang="en-US" sz="1500" b="0" i="0" u="none" strike="noStrike" cap="none" normalizeH="0" baseline="0" smtClean="0">
                          <a:ln>
                            <a:noFill/>
                          </a:ln>
                          <a:solidFill>
                            <a:srgbClr val="656565"/>
                          </a:solidFill>
                          <a:effectLst/>
                          <a:latin typeface="Verdana" pitchFamily="34" charset="0"/>
                          <a:ea typeface="新細明體" pitchFamily="18" charset="-120"/>
                        </a:rPr>
                        <a:t>月</a:t>
                      </a:r>
                      <a:endParaRPr kumimoji="1" lang="zh-TW" altLang="en-US" sz="1500" b="0" i="0" u="none" strike="noStrike" cap="none" normalizeH="0" baseline="0" smtClean="0">
                        <a:ln>
                          <a:noFill/>
                        </a:ln>
                        <a:solidFill>
                          <a:schemeClr val="tx1"/>
                        </a:solidFill>
                        <a:effectLst/>
                        <a:latin typeface="Arial" charset="0"/>
                        <a:ea typeface="新細明體" pitchFamily="18" charset="-120"/>
                      </a:endParaRPr>
                    </a:p>
                  </a:txBody>
                  <a:tcPr horzOverflow="overflow">
                    <a:lnL cap="flat">
                      <a:noFill/>
                    </a:lnL>
                    <a:lnR>
                      <a:noFill/>
                    </a:lnR>
                    <a:lnT>
                      <a:noFill/>
                    </a:lnT>
                    <a:lnB>
                      <a:noFill/>
                    </a:lnB>
                    <a:lnTlToBr>
                      <a:noFill/>
                    </a:lnTlToBr>
                    <a:lnBlToTr>
                      <a:noFill/>
                    </a:lnBlToTr>
                    <a:solidFill>
                      <a:srgbClr val="FFFFFF"/>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1500" b="0" i="0" u="none" strike="noStrike" cap="none" normalizeH="0" baseline="0" smtClean="0">
                          <a:ln>
                            <a:noFill/>
                          </a:ln>
                          <a:solidFill>
                            <a:srgbClr val="656565"/>
                          </a:solidFill>
                          <a:effectLst/>
                          <a:latin typeface="Verdana" pitchFamily="34" charset="0"/>
                          <a:ea typeface="新細明體" pitchFamily="18" charset="-120"/>
                        </a:rPr>
                        <a:t>推出「</a:t>
                      </a:r>
                      <a:r>
                        <a:rPr kumimoji="1" lang="en-US" altLang="zh-TW" sz="1500" b="0" i="0" u="none" strike="noStrike" cap="none" normalizeH="0" baseline="0" smtClean="0">
                          <a:ln>
                            <a:noFill/>
                          </a:ln>
                          <a:solidFill>
                            <a:srgbClr val="656565"/>
                          </a:solidFill>
                          <a:effectLst/>
                          <a:latin typeface="Verdana" pitchFamily="34" charset="0"/>
                          <a:ea typeface="新細明體" pitchFamily="18" charset="-120"/>
                        </a:rPr>
                        <a:t>NO.1</a:t>
                      </a:r>
                      <a:r>
                        <a:rPr kumimoji="1" lang="zh-TW" altLang="en-US" sz="1500" b="0" i="0" u="none" strike="noStrike" cap="none" normalizeH="0" baseline="0" smtClean="0">
                          <a:ln>
                            <a:noFill/>
                          </a:ln>
                          <a:solidFill>
                            <a:srgbClr val="656565"/>
                          </a:solidFill>
                          <a:effectLst/>
                          <a:latin typeface="Verdana" pitchFamily="34" charset="0"/>
                          <a:ea typeface="新細明體" pitchFamily="18" charset="-120"/>
                        </a:rPr>
                        <a:t>我們的最低價品牌」</a:t>
                      </a:r>
                      <a:endParaRPr kumimoji="1" lang="zh-TW" altLang="en-US" sz="1500" b="0" i="0" u="none" strike="noStrike" cap="none" normalizeH="0" baseline="0" smtClean="0">
                        <a:ln>
                          <a:noFill/>
                        </a:ln>
                        <a:solidFill>
                          <a:schemeClr val="tx1"/>
                        </a:solidFill>
                        <a:effectLst/>
                        <a:latin typeface="Arial" charset="0"/>
                        <a:ea typeface="新細明體" pitchFamily="18" charset="-120"/>
                      </a:endParaRPr>
                    </a:p>
                  </a:txBody>
                  <a:tcPr horzOverflow="overflow">
                    <a:lnL>
                      <a:noFill/>
                    </a:lnL>
                    <a:lnR cap="flat">
                      <a:noFill/>
                    </a:lnR>
                    <a:lnT>
                      <a:noFill/>
                    </a:lnT>
                    <a:lnB>
                      <a:noFill/>
                    </a:lnB>
                    <a:lnTlToBr>
                      <a:noFill/>
                    </a:lnTlToBr>
                    <a:lnBlToTr>
                      <a:noFill/>
                    </a:lnBlToTr>
                    <a:solidFill>
                      <a:srgbClr val="FFFFFF"/>
                    </a:solidFill>
                  </a:tcPr>
                </a:tc>
              </a:tr>
              <a:tr h="3143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1500" b="0" i="0" u="none" strike="noStrike" cap="none" normalizeH="0" baseline="0" smtClean="0">
                          <a:ln>
                            <a:noFill/>
                          </a:ln>
                          <a:solidFill>
                            <a:srgbClr val="656565"/>
                          </a:solidFill>
                          <a:effectLst/>
                          <a:latin typeface="Verdana" pitchFamily="34" charset="0"/>
                          <a:ea typeface="新細明體" pitchFamily="18" charset="-120"/>
                        </a:rPr>
                        <a:t>2006</a:t>
                      </a:r>
                      <a:r>
                        <a:rPr kumimoji="1" lang="zh-TW" altLang="en-US" sz="1500" b="0" i="0" u="none" strike="noStrike" cap="none" normalizeH="0" baseline="0" smtClean="0">
                          <a:ln>
                            <a:noFill/>
                          </a:ln>
                          <a:solidFill>
                            <a:srgbClr val="656565"/>
                          </a:solidFill>
                          <a:effectLst/>
                          <a:latin typeface="Verdana" pitchFamily="34" charset="0"/>
                          <a:ea typeface="新細明體" pitchFamily="18" charset="-120"/>
                        </a:rPr>
                        <a:t>年</a:t>
                      </a:r>
                      <a:r>
                        <a:rPr kumimoji="1" lang="en-US" altLang="zh-TW" sz="1500" b="0" i="0" u="none" strike="noStrike" cap="none" normalizeH="0" baseline="0" smtClean="0">
                          <a:ln>
                            <a:noFill/>
                          </a:ln>
                          <a:solidFill>
                            <a:srgbClr val="656565"/>
                          </a:solidFill>
                          <a:effectLst/>
                          <a:latin typeface="Verdana" pitchFamily="34" charset="0"/>
                          <a:ea typeface="新細明體" pitchFamily="18" charset="-120"/>
                        </a:rPr>
                        <a:t>6</a:t>
                      </a:r>
                      <a:r>
                        <a:rPr kumimoji="1" lang="zh-TW" altLang="en-US" sz="1500" b="0" i="0" u="none" strike="noStrike" cap="none" normalizeH="0" baseline="0" smtClean="0">
                          <a:ln>
                            <a:noFill/>
                          </a:ln>
                          <a:solidFill>
                            <a:srgbClr val="656565"/>
                          </a:solidFill>
                          <a:effectLst/>
                          <a:latin typeface="Verdana" pitchFamily="34" charset="0"/>
                          <a:ea typeface="新細明體" pitchFamily="18" charset="-120"/>
                        </a:rPr>
                        <a:t>月</a:t>
                      </a:r>
                      <a:endParaRPr kumimoji="1" lang="zh-TW" altLang="en-US" sz="1500" b="0" i="0" u="none" strike="noStrike" cap="none" normalizeH="0" baseline="0" smtClean="0">
                        <a:ln>
                          <a:noFill/>
                        </a:ln>
                        <a:solidFill>
                          <a:schemeClr val="tx1"/>
                        </a:solidFill>
                        <a:effectLst/>
                        <a:latin typeface="Arial" charset="0"/>
                        <a:ea typeface="新細明體" pitchFamily="18" charset="-120"/>
                      </a:endParaRPr>
                    </a:p>
                  </a:txBody>
                  <a:tcPr horzOverflow="overflow">
                    <a:lnL cap="flat">
                      <a:noFill/>
                    </a:lnL>
                    <a:lnR>
                      <a:noFill/>
                    </a:lnR>
                    <a:lnT>
                      <a:noFill/>
                    </a:lnT>
                    <a:lnB>
                      <a:noFill/>
                    </a:lnB>
                    <a:lnTlToBr>
                      <a:noFill/>
                    </a:lnTlToBr>
                    <a:lnBlToTr>
                      <a:noFill/>
                    </a:lnBlToTr>
                    <a:solidFill>
                      <a:srgbClr val="E5EBFF"/>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1500" b="0" i="0" u="none" strike="noStrike" cap="none" normalizeH="0" baseline="0" smtClean="0">
                          <a:ln>
                            <a:noFill/>
                          </a:ln>
                          <a:solidFill>
                            <a:srgbClr val="656565"/>
                          </a:solidFill>
                          <a:effectLst/>
                          <a:latin typeface="Verdana" pitchFamily="34" charset="0"/>
                          <a:ea typeface="新細明體" pitchFamily="18" charset="-120"/>
                        </a:rPr>
                        <a:t>特易購加入家樂福</a:t>
                      </a:r>
                      <a:endParaRPr kumimoji="1" lang="zh-TW" altLang="en-US" sz="1500" b="0" i="0" u="none" strike="noStrike" cap="none" normalizeH="0" baseline="0" smtClean="0">
                        <a:ln>
                          <a:noFill/>
                        </a:ln>
                        <a:solidFill>
                          <a:schemeClr val="tx1"/>
                        </a:solidFill>
                        <a:effectLst/>
                        <a:latin typeface="Arial" charset="0"/>
                        <a:ea typeface="新細明體" pitchFamily="18" charset="-120"/>
                      </a:endParaRPr>
                    </a:p>
                  </a:txBody>
                  <a:tcPr horzOverflow="overflow">
                    <a:lnL>
                      <a:noFill/>
                    </a:lnL>
                    <a:lnR cap="flat">
                      <a:noFill/>
                    </a:lnR>
                    <a:lnT>
                      <a:noFill/>
                    </a:lnT>
                    <a:lnB>
                      <a:noFill/>
                    </a:lnB>
                    <a:lnTlToBr>
                      <a:noFill/>
                    </a:lnTlToBr>
                    <a:lnBlToTr>
                      <a:noFill/>
                    </a:lnBlToTr>
                    <a:solidFill>
                      <a:srgbClr val="E5EBFF"/>
                    </a:solidFill>
                  </a:tcPr>
                </a:tc>
              </a:tr>
              <a:tr h="3159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1500" b="0" i="0" u="none" strike="noStrike" cap="none" normalizeH="0" baseline="0" smtClean="0">
                          <a:ln>
                            <a:noFill/>
                          </a:ln>
                          <a:solidFill>
                            <a:srgbClr val="656565"/>
                          </a:solidFill>
                          <a:effectLst/>
                          <a:latin typeface="Verdana" pitchFamily="34" charset="0"/>
                          <a:ea typeface="新細明體" pitchFamily="18" charset="-120"/>
                        </a:rPr>
                        <a:t>2006</a:t>
                      </a:r>
                      <a:r>
                        <a:rPr kumimoji="1" lang="zh-TW" altLang="en-US" sz="1500" b="0" i="0" u="none" strike="noStrike" cap="none" normalizeH="0" baseline="0" smtClean="0">
                          <a:ln>
                            <a:noFill/>
                          </a:ln>
                          <a:solidFill>
                            <a:srgbClr val="656565"/>
                          </a:solidFill>
                          <a:effectLst/>
                          <a:latin typeface="Verdana" pitchFamily="34" charset="0"/>
                          <a:ea typeface="新細明體" pitchFamily="18" charset="-120"/>
                        </a:rPr>
                        <a:t>年</a:t>
                      </a:r>
                      <a:r>
                        <a:rPr kumimoji="1" lang="en-US" altLang="zh-TW" sz="1500" b="0" i="0" u="none" strike="noStrike" cap="none" normalizeH="0" baseline="0" smtClean="0">
                          <a:ln>
                            <a:noFill/>
                          </a:ln>
                          <a:solidFill>
                            <a:srgbClr val="656565"/>
                          </a:solidFill>
                          <a:effectLst/>
                          <a:latin typeface="Verdana" pitchFamily="34" charset="0"/>
                          <a:ea typeface="新細明體" pitchFamily="18" charset="-120"/>
                        </a:rPr>
                        <a:t>11</a:t>
                      </a:r>
                      <a:r>
                        <a:rPr kumimoji="1" lang="zh-TW" altLang="en-US" sz="1500" b="0" i="0" u="none" strike="noStrike" cap="none" normalizeH="0" baseline="0" smtClean="0">
                          <a:ln>
                            <a:noFill/>
                          </a:ln>
                          <a:solidFill>
                            <a:srgbClr val="656565"/>
                          </a:solidFill>
                          <a:effectLst/>
                          <a:latin typeface="Verdana" pitchFamily="34" charset="0"/>
                          <a:ea typeface="新細明體" pitchFamily="18" charset="-120"/>
                        </a:rPr>
                        <a:t>月</a:t>
                      </a:r>
                      <a:endParaRPr kumimoji="1" lang="zh-TW" altLang="en-US" sz="1500" b="0" i="0" u="none" strike="noStrike" cap="none" normalizeH="0" baseline="0" smtClean="0">
                        <a:ln>
                          <a:noFill/>
                        </a:ln>
                        <a:solidFill>
                          <a:schemeClr val="tx1"/>
                        </a:solidFill>
                        <a:effectLst/>
                        <a:latin typeface="Arial" charset="0"/>
                        <a:ea typeface="新細明體" pitchFamily="18" charset="-120"/>
                      </a:endParaRPr>
                    </a:p>
                  </a:txBody>
                  <a:tcPr horzOverflow="overflow">
                    <a:lnL cap="flat">
                      <a:noFill/>
                    </a:lnL>
                    <a:lnR>
                      <a:noFill/>
                    </a:lnR>
                    <a:lnT>
                      <a:noFill/>
                    </a:lnT>
                    <a:lnB>
                      <a:noFill/>
                    </a:lnB>
                    <a:lnTlToBr>
                      <a:noFill/>
                    </a:lnTlToBr>
                    <a:lnBlToTr>
                      <a:noFill/>
                    </a:lnBlToTr>
                    <a:solidFill>
                      <a:srgbClr val="FFFFFF"/>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1500" b="0" i="0" u="none" strike="noStrike" cap="none" normalizeH="0" baseline="0" smtClean="0">
                          <a:ln>
                            <a:noFill/>
                          </a:ln>
                          <a:solidFill>
                            <a:srgbClr val="656565"/>
                          </a:solidFill>
                          <a:effectLst/>
                          <a:latin typeface="Verdana" pitchFamily="34" charset="0"/>
                          <a:ea typeface="新細明體" pitchFamily="18" charset="-120"/>
                        </a:rPr>
                        <a:t>台北桂林店開幕</a:t>
                      </a:r>
                      <a:endParaRPr kumimoji="1" lang="zh-TW" altLang="en-US" sz="1500" b="0" i="0" u="none" strike="noStrike" cap="none" normalizeH="0" baseline="0" smtClean="0">
                        <a:ln>
                          <a:noFill/>
                        </a:ln>
                        <a:solidFill>
                          <a:schemeClr val="tx1"/>
                        </a:solidFill>
                        <a:effectLst/>
                        <a:latin typeface="Arial" charset="0"/>
                        <a:ea typeface="新細明體" pitchFamily="18" charset="-120"/>
                      </a:endParaRPr>
                    </a:p>
                  </a:txBody>
                  <a:tcPr horzOverflow="overflow">
                    <a:lnL>
                      <a:noFill/>
                    </a:lnL>
                    <a:lnR cap="flat">
                      <a:noFill/>
                    </a:lnR>
                    <a:lnT>
                      <a:noFill/>
                    </a:lnT>
                    <a:lnB>
                      <a:noFill/>
                    </a:lnB>
                    <a:lnTlToBr>
                      <a:noFill/>
                    </a:lnTlToBr>
                    <a:lnBlToTr>
                      <a:noFill/>
                    </a:lnBlToTr>
                    <a:solidFill>
                      <a:srgbClr val="FFFFFF"/>
                    </a:solidFill>
                  </a:tcPr>
                </a:tc>
              </a:tr>
              <a:tr h="3143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1500" b="0" i="0" u="none" strike="noStrike" cap="none" normalizeH="0" baseline="0" smtClean="0">
                          <a:ln>
                            <a:noFill/>
                          </a:ln>
                          <a:solidFill>
                            <a:srgbClr val="656565"/>
                          </a:solidFill>
                          <a:effectLst/>
                          <a:latin typeface="Verdana" pitchFamily="34" charset="0"/>
                          <a:ea typeface="新細明體" pitchFamily="18" charset="-120"/>
                        </a:rPr>
                        <a:t>2006</a:t>
                      </a:r>
                      <a:r>
                        <a:rPr kumimoji="1" lang="zh-TW" altLang="en-US" sz="1500" b="0" i="0" u="none" strike="noStrike" cap="none" normalizeH="0" baseline="0" smtClean="0">
                          <a:ln>
                            <a:noFill/>
                          </a:ln>
                          <a:solidFill>
                            <a:srgbClr val="656565"/>
                          </a:solidFill>
                          <a:effectLst/>
                          <a:latin typeface="Verdana" pitchFamily="34" charset="0"/>
                          <a:ea typeface="新細明體" pitchFamily="18" charset="-120"/>
                        </a:rPr>
                        <a:t>年</a:t>
                      </a:r>
                      <a:r>
                        <a:rPr kumimoji="1" lang="en-US" altLang="zh-TW" sz="1500" b="0" i="0" u="none" strike="noStrike" cap="none" normalizeH="0" baseline="0" smtClean="0">
                          <a:ln>
                            <a:noFill/>
                          </a:ln>
                          <a:solidFill>
                            <a:srgbClr val="656565"/>
                          </a:solidFill>
                          <a:effectLst/>
                          <a:latin typeface="Verdana" pitchFamily="34" charset="0"/>
                          <a:ea typeface="新細明體" pitchFamily="18" charset="-120"/>
                        </a:rPr>
                        <a:t>12</a:t>
                      </a:r>
                      <a:r>
                        <a:rPr kumimoji="1" lang="zh-TW" altLang="en-US" sz="1500" b="0" i="0" u="none" strike="noStrike" cap="none" normalizeH="0" baseline="0" smtClean="0">
                          <a:ln>
                            <a:noFill/>
                          </a:ln>
                          <a:solidFill>
                            <a:srgbClr val="656565"/>
                          </a:solidFill>
                          <a:effectLst/>
                          <a:latin typeface="Verdana" pitchFamily="34" charset="0"/>
                          <a:ea typeface="新細明體" pitchFamily="18" charset="-120"/>
                        </a:rPr>
                        <a:t>月</a:t>
                      </a:r>
                      <a:endParaRPr kumimoji="1" lang="zh-TW" altLang="en-US" sz="1500" b="0" i="0" u="none" strike="noStrike" cap="none" normalizeH="0" baseline="0" smtClean="0">
                        <a:ln>
                          <a:noFill/>
                        </a:ln>
                        <a:solidFill>
                          <a:schemeClr val="tx1"/>
                        </a:solidFill>
                        <a:effectLst/>
                        <a:latin typeface="Arial" charset="0"/>
                        <a:ea typeface="新細明體" pitchFamily="18" charset="-120"/>
                      </a:endParaRPr>
                    </a:p>
                  </a:txBody>
                  <a:tcPr horzOverflow="overflow">
                    <a:lnL cap="flat">
                      <a:noFill/>
                    </a:lnL>
                    <a:lnR>
                      <a:noFill/>
                    </a:lnR>
                    <a:lnT>
                      <a:noFill/>
                    </a:lnT>
                    <a:lnB>
                      <a:noFill/>
                    </a:lnB>
                    <a:lnTlToBr>
                      <a:noFill/>
                    </a:lnTlToBr>
                    <a:lnBlToTr>
                      <a:noFill/>
                    </a:lnBlToTr>
                    <a:solidFill>
                      <a:srgbClr val="E5EBFF"/>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1500" b="0" i="0" u="none" strike="noStrike" cap="none" normalizeH="0" baseline="0" smtClean="0">
                          <a:ln>
                            <a:noFill/>
                          </a:ln>
                          <a:solidFill>
                            <a:srgbClr val="656565"/>
                          </a:solidFill>
                          <a:effectLst/>
                          <a:latin typeface="Verdana" pitchFamily="34" charset="0"/>
                          <a:ea typeface="新細明體" pitchFamily="18" charset="-120"/>
                        </a:rPr>
                        <a:t>台北重慶店開幕</a:t>
                      </a:r>
                      <a:endParaRPr kumimoji="1" lang="zh-TW" altLang="en-US" sz="1500" b="0" i="0" u="none" strike="noStrike" cap="none" normalizeH="0" baseline="0" smtClean="0">
                        <a:ln>
                          <a:noFill/>
                        </a:ln>
                        <a:solidFill>
                          <a:schemeClr val="tx1"/>
                        </a:solidFill>
                        <a:effectLst/>
                        <a:latin typeface="Arial" charset="0"/>
                        <a:ea typeface="新細明體" pitchFamily="18" charset="-120"/>
                      </a:endParaRPr>
                    </a:p>
                  </a:txBody>
                  <a:tcPr horzOverflow="overflow">
                    <a:lnL>
                      <a:noFill/>
                    </a:lnL>
                    <a:lnR cap="flat">
                      <a:noFill/>
                    </a:lnR>
                    <a:lnT>
                      <a:noFill/>
                    </a:lnT>
                    <a:lnB>
                      <a:noFill/>
                    </a:lnB>
                    <a:lnTlToBr>
                      <a:noFill/>
                    </a:lnTlToBr>
                    <a:lnBlToTr>
                      <a:noFill/>
                    </a:lnBlToTr>
                    <a:solidFill>
                      <a:srgbClr val="E5EBFF"/>
                    </a:solidFill>
                  </a:tcPr>
                </a:tc>
              </a:tr>
              <a:tr h="3159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1500" b="0" i="0" u="none" strike="noStrike" cap="none" normalizeH="0" baseline="0" smtClean="0">
                          <a:ln>
                            <a:noFill/>
                          </a:ln>
                          <a:solidFill>
                            <a:srgbClr val="656565"/>
                          </a:solidFill>
                          <a:effectLst/>
                          <a:latin typeface="Verdana" pitchFamily="34" charset="0"/>
                          <a:ea typeface="新細明體" pitchFamily="18" charset="-120"/>
                        </a:rPr>
                        <a:t>2007</a:t>
                      </a:r>
                      <a:r>
                        <a:rPr kumimoji="1" lang="zh-TW" altLang="en-US" sz="1500" b="0" i="0" u="none" strike="noStrike" cap="none" normalizeH="0" baseline="0" smtClean="0">
                          <a:ln>
                            <a:noFill/>
                          </a:ln>
                          <a:solidFill>
                            <a:srgbClr val="656565"/>
                          </a:solidFill>
                          <a:effectLst/>
                          <a:latin typeface="Verdana" pitchFamily="34" charset="0"/>
                          <a:ea typeface="新細明體" pitchFamily="18" charset="-120"/>
                        </a:rPr>
                        <a:t>年</a:t>
                      </a:r>
                      <a:r>
                        <a:rPr kumimoji="1" lang="en-US" altLang="zh-TW" sz="1500" b="0" i="0" u="none" strike="noStrike" cap="none" normalizeH="0" baseline="0" smtClean="0">
                          <a:ln>
                            <a:noFill/>
                          </a:ln>
                          <a:solidFill>
                            <a:srgbClr val="656565"/>
                          </a:solidFill>
                          <a:effectLst/>
                          <a:latin typeface="Verdana" pitchFamily="34" charset="0"/>
                          <a:ea typeface="新細明體" pitchFamily="18" charset="-120"/>
                        </a:rPr>
                        <a:t>7</a:t>
                      </a:r>
                      <a:r>
                        <a:rPr kumimoji="1" lang="zh-TW" altLang="en-US" sz="1500" b="0" i="0" u="none" strike="noStrike" cap="none" normalizeH="0" baseline="0" smtClean="0">
                          <a:ln>
                            <a:noFill/>
                          </a:ln>
                          <a:solidFill>
                            <a:srgbClr val="656565"/>
                          </a:solidFill>
                          <a:effectLst/>
                          <a:latin typeface="Verdana" pitchFamily="34" charset="0"/>
                          <a:ea typeface="新細明體" pitchFamily="18" charset="-120"/>
                        </a:rPr>
                        <a:t>月</a:t>
                      </a:r>
                      <a:endParaRPr kumimoji="1" lang="zh-TW" altLang="en-US" sz="1500" b="0" i="0" u="none" strike="noStrike" cap="none" normalizeH="0" baseline="0" smtClean="0">
                        <a:ln>
                          <a:noFill/>
                        </a:ln>
                        <a:solidFill>
                          <a:schemeClr val="tx1"/>
                        </a:solidFill>
                        <a:effectLst/>
                        <a:latin typeface="Arial" charset="0"/>
                        <a:ea typeface="新細明體" pitchFamily="18" charset="-120"/>
                      </a:endParaRPr>
                    </a:p>
                  </a:txBody>
                  <a:tcPr horzOverflow="overflow">
                    <a:lnL cap="flat">
                      <a:noFill/>
                    </a:lnL>
                    <a:lnR>
                      <a:noFill/>
                    </a:lnR>
                    <a:lnT>
                      <a:noFill/>
                    </a:lnT>
                    <a:lnB cap="flat">
                      <a:noFill/>
                    </a:lnB>
                    <a:lnTlToBr>
                      <a:noFill/>
                    </a:lnTlToBr>
                    <a:lnBlToTr>
                      <a:noFill/>
                    </a:lnBlToTr>
                    <a:solidFill>
                      <a:srgbClr val="E5EBFF"/>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1500" b="0" i="0" u="none" strike="noStrike" cap="none" normalizeH="0" baseline="0" smtClean="0">
                          <a:ln>
                            <a:noFill/>
                          </a:ln>
                          <a:solidFill>
                            <a:srgbClr val="656565"/>
                          </a:solidFill>
                          <a:effectLst/>
                          <a:latin typeface="Verdana" pitchFamily="34" charset="0"/>
                          <a:ea typeface="新細明體" pitchFamily="18" charset="-120"/>
                        </a:rPr>
                        <a:t>台北重新店開幕</a:t>
                      </a:r>
                      <a:endParaRPr kumimoji="1" lang="zh-TW" altLang="en-US" sz="1500" b="0" i="0" u="none" strike="noStrike" cap="none" normalizeH="0" baseline="0" smtClean="0">
                        <a:ln>
                          <a:noFill/>
                        </a:ln>
                        <a:solidFill>
                          <a:schemeClr val="tx1"/>
                        </a:solidFill>
                        <a:effectLst/>
                        <a:latin typeface="Arial" charset="0"/>
                        <a:ea typeface="新細明體" pitchFamily="18" charset="-120"/>
                      </a:endParaRPr>
                    </a:p>
                  </a:txBody>
                  <a:tcPr horzOverflow="overflow">
                    <a:lnL>
                      <a:noFill/>
                    </a:lnL>
                    <a:lnR cap="flat">
                      <a:noFill/>
                    </a:lnR>
                    <a:lnT>
                      <a:noFill/>
                    </a:lnT>
                    <a:lnB cap="flat">
                      <a:noFill/>
                    </a:lnB>
                    <a:lnTlToBr>
                      <a:noFill/>
                    </a:lnTlToBr>
                    <a:lnBlToTr>
                      <a:noFill/>
                    </a:lnBlToTr>
                    <a:solidFill>
                      <a:srgbClr val="E5EBFF"/>
                    </a:solidFill>
                  </a:tcPr>
                </a:tc>
              </a:tr>
            </a:tbl>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fld id="{5084512A-770A-4761-BB4C-F4A332CE30BB}" type="slidenum">
              <a:rPr lang="en-US" altLang="zh-TW" smtClean="0">
                <a:solidFill>
                  <a:srgbClr val="000000"/>
                </a:solidFill>
              </a:rPr>
              <a:pPr/>
              <a:t>20</a:t>
            </a:fld>
            <a:endParaRPr lang="en-US" altLang="zh-TW">
              <a:solidFill>
                <a:srgbClr val="000000"/>
              </a:solidFill>
            </a:endParaRPr>
          </a:p>
        </p:txBody>
      </p:sp>
      <p:pic>
        <p:nvPicPr>
          <p:cNvPr id="60418" name="Picture 2"/>
          <p:cNvPicPr>
            <a:picLocks noChangeAspect="1" noChangeArrowheads="1"/>
          </p:cNvPicPr>
          <p:nvPr/>
        </p:nvPicPr>
        <p:blipFill>
          <a:blip r:embed="rId2" cstate="print"/>
          <a:srcRect l="17718" t="14844" r="20267" b="39383"/>
          <a:stretch>
            <a:fillRect/>
          </a:stretch>
        </p:blipFill>
        <p:spPr bwMode="auto">
          <a:xfrm>
            <a:off x="1115616" y="908720"/>
            <a:ext cx="7560840" cy="4464496"/>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fld id="{5084512A-770A-4761-BB4C-F4A332CE30BB}" type="slidenum">
              <a:rPr lang="en-US" altLang="zh-TW" smtClean="0">
                <a:solidFill>
                  <a:srgbClr val="000000"/>
                </a:solidFill>
              </a:rPr>
              <a:pPr/>
              <a:t>21</a:t>
            </a:fld>
            <a:endParaRPr lang="en-US" altLang="zh-TW">
              <a:solidFill>
                <a:srgbClr val="000000"/>
              </a:solidFill>
            </a:endParaRPr>
          </a:p>
        </p:txBody>
      </p:sp>
      <p:pic>
        <p:nvPicPr>
          <p:cNvPr id="61442" name="Picture 2"/>
          <p:cNvPicPr>
            <a:picLocks noChangeAspect="1" noChangeArrowheads="1"/>
          </p:cNvPicPr>
          <p:nvPr/>
        </p:nvPicPr>
        <p:blipFill>
          <a:blip r:embed="rId2" cstate="print"/>
          <a:srcRect l="9450" t="18457" r="33851" b="21743"/>
          <a:stretch>
            <a:fillRect/>
          </a:stretch>
        </p:blipFill>
        <p:spPr bwMode="auto">
          <a:xfrm>
            <a:off x="1115616" y="620688"/>
            <a:ext cx="6912768" cy="5832648"/>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fld id="{5084512A-770A-4761-BB4C-F4A332CE30BB}" type="slidenum">
              <a:rPr lang="en-US" altLang="zh-TW" smtClean="0">
                <a:solidFill>
                  <a:srgbClr val="000000"/>
                </a:solidFill>
              </a:rPr>
              <a:pPr/>
              <a:t>22</a:t>
            </a:fld>
            <a:endParaRPr lang="en-US" altLang="zh-TW">
              <a:solidFill>
                <a:srgbClr val="000000"/>
              </a:solidFill>
            </a:endParaRPr>
          </a:p>
        </p:txBody>
      </p:sp>
      <p:pic>
        <p:nvPicPr>
          <p:cNvPr id="75778" name="Picture 2"/>
          <p:cNvPicPr>
            <a:picLocks noChangeAspect="1" noChangeArrowheads="1"/>
          </p:cNvPicPr>
          <p:nvPr/>
        </p:nvPicPr>
        <p:blipFill>
          <a:blip r:embed="rId2" cstate="print"/>
          <a:srcRect l="5906" t="17719" r="7273" b="25715"/>
          <a:stretch>
            <a:fillRect/>
          </a:stretch>
        </p:blipFill>
        <p:spPr bwMode="auto">
          <a:xfrm>
            <a:off x="539551" y="764704"/>
            <a:ext cx="8427281" cy="4392488"/>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fld id="{5084512A-770A-4761-BB4C-F4A332CE30BB}" type="slidenum">
              <a:rPr lang="en-US" altLang="zh-TW" smtClean="0">
                <a:solidFill>
                  <a:srgbClr val="000000"/>
                </a:solidFill>
              </a:rPr>
              <a:pPr/>
              <a:t>23</a:t>
            </a:fld>
            <a:endParaRPr lang="en-US" altLang="zh-TW">
              <a:solidFill>
                <a:srgbClr val="000000"/>
              </a:solidFill>
            </a:endParaRPr>
          </a:p>
        </p:txBody>
      </p:sp>
      <p:pic>
        <p:nvPicPr>
          <p:cNvPr id="62466" name="Picture 2" descr="http://f4.wretch.yimg.com/andrez/66/1877401493.jpg?yz5VcSJDfBGt39v4VsgDxyKwBAAm6kgkyUXtAbsqH0t1OZKdoKAxPFgiuidVMVso">
            <a:hlinkClick r:id="rId2"/>
          </p:cNvPr>
          <p:cNvPicPr>
            <a:picLocks noChangeAspect="1" noChangeArrowheads="1"/>
          </p:cNvPicPr>
          <p:nvPr/>
        </p:nvPicPr>
        <p:blipFill>
          <a:blip r:embed="rId3" cstate="print"/>
          <a:srcRect/>
          <a:stretch>
            <a:fillRect/>
          </a:stretch>
        </p:blipFill>
        <p:spPr bwMode="auto">
          <a:xfrm>
            <a:off x="683568" y="476672"/>
            <a:ext cx="4067175" cy="6096001"/>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fld id="{5084512A-770A-4761-BB4C-F4A332CE30BB}" type="slidenum">
              <a:rPr lang="en-US" altLang="zh-TW" smtClean="0">
                <a:solidFill>
                  <a:srgbClr val="000000"/>
                </a:solidFill>
              </a:rPr>
              <a:pPr/>
              <a:t>24</a:t>
            </a:fld>
            <a:endParaRPr lang="en-US" altLang="zh-TW">
              <a:solidFill>
                <a:srgbClr val="000000"/>
              </a:solidFill>
            </a:endParaRPr>
          </a:p>
        </p:txBody>
      </p:sp>
      <p:pic>
        <p:nvPicPr>
          <p:cNvPr id="77826" name="Picture 2"/>
          <p:cNvPicPr>
            <a:picLocks noChangeAspect="1" noChangeArrowheads="1"/>
          </p:cNvPicPr>
          <p:nvPr/>
        </p:nvPicPr>
        <p:blipFill>
          <a:blip r:embed="rId2" cstate="print"/>
          <a:srcRect l="5906" t="25179" r="1367" b="10591"/>
          <a:stretch>
            <a:fillRect/>
          </a:stretch>
        </p:blipFill>
        <p:spPr bwMode="auto">
          <a:xfrm>
            <a:off x="755576" y="836712"/>
            <a:ext cx="8089254" cy="448258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fld id="{5084512A-770A-4761-BB4C-F4A332CE30BB}" type="slidenum">
              <a:rPr lang="en-US" altLang="zh-TW" smtClean="0">
                <a:solidFill>
                  <a:srgbClr val="000000"/>
                </a:solidFill>
              </a:rPr>
              <a:pPr/>
              <a:t>25</a:t>
            </a:fld>
            <a:endParaRPr lang="en-US" altLang="zh-TW">
              <a:solidFill>
                <a:srgbClr val="000000"/>
              </a:solidFill>
            </a:endParaRPr>
          </a:p>
        </p:txBody>
      </p:sp>
      <p:pic>
        <p:nvPicPr>
          <p:cNvPr id="78850" name="Picture 2"/>
          <p:cNvPicPr>
            <a:picLocks noChangeAspect="1" noChangeArrowheads="1"/>
          </p:cNvPicPr>
          <p:nvPr/>
        </p:nvPicPr>
        <p:blipFill>
          <a:blip r:embed="rId2" cstate="print"/>
          <a:srcRect l="2953" t="22226" r="30307" b="12806"/>
          <a:stretch>
            <a:fillRect/>
          </a:stretch>
        </p:blipFill>
        <p:spPr bwMode="auto">
          <a:xfrm>
            <a:off x="683568" y="260648"/>
            <a:ext cx="8136904" cy="6336704"/>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fld id="{5084512A-770A-4761-BB4C-F4A332CE30BB}" type="slidenum">
              <a:rPr lang="en-US" altLang="zh-TW" smtClean="0">
                <a:solidFill>
                  <a:srgbClr val="000000"/>
                </a:solidFill>
              </a:rPr>
              <a:pPr/>
              <a:t>26</a:t>
            </a:fld>
            <a:endParaRPr lang="en-US" altLang="zh-TW">
              <a:solidFill>
                <a:srgbClr val="000000"/>
              </a:solidFill>
            </a:endParaRPr>
          </a:p>
        </p:txBody>
      </p:sp>
      <p:pic>
        <p:nvPicPr>
          <p:cNvPr id="76802" name="Picture 2"/>
          <p:cNvPicPr>
            <a:picLocks noChangeAspect="1" noChangeArrowheads="1"/>
          </p:cNvPicPr>
          <p:nvPr/>
        </p:nvPicPr>
        <p:blipFill>
          <a:blip r:embed="rId2" cstate="print"/>
          <a:srcRect l="15947" t="16242" r="15542" b="29864"/>
          <a:stretch>
            <a:fillRect/>
          </a:stretch>
        </p:blipFill>
        <p:spPr bwMode="auto">
          <a:xfrm>
            <a:off x="539552" y="764704"/>
            <a:ext cx="8352928" cy="5256584"/>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fld id="{5084512A-770A-4761-BB4C-F4A332CE30BB}" type="slidenum">
              <a:rPr lang="en-US" altLang="zh-TW" smtClean="0">
                <a:solidFill>
                  <a:srgbClr val="000000"/>
                </a:solidFill>
              </a:rPr>
              <a:pPr/>
              <a:t>27</a:t>
            </a:fld>
            <a:endParaRPr lang="en-US" altLang="zh-TW">
              <a:solidFill>
                <a:srgbClr val="000000"/>
              </a:solidFill>
            </a:endParaRPr>
          </a:p>
        </p:txBody>
      </p:sp>
      <p:pic>
        <p:nvPicPr>
          <p:cNvPr id="79874" name="Picture 2"/>
          <p:cNvPicPr>
            <a:picLocks noChangeAspect="1" noChangeArrowheads="1"/>
          </p:cNvPicPr>
          <p:nvPr/>
        </p:nvPicPr>
        <p:blipFill>
          <a:blip r:embed="rId2" cstate="print"/>
          <a:srcRect l="30122" t="21410" r="2548" b="9931"/>
          <a:stretch>
            <a:fillRect/>
          </a:stretch>
        </p:blipFill>
        <p:spPr bwMode="auto">
          <a:xfrm>
            <a:off x="323528" y="0"/>
            <a:ext cx="8208912" cy="6696744"/>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fld id="{5084512A-770A-4761-BB4C-F4A332CE30BB}" type="slidenum">
              <a:rPr lang="en-US" altLang="zh-TW" smtClean="0">
                <a:solidFill>
                  <a:srgbClr val="000000"/>
                </a:solidFill>
              </a:rPr>
              <a:pPr/>
              <a:t>28</a:t>
            </a:fld>
            <a:endParaRPr lang="en-US" altLang="zh-TW">
              <a:solidFill>
                <a:srgbClr val="000000"/>
              </a:solidFill>
            </a:endParaRPr>
          </a:p>
        </p:txBody>
      </p:sp>
      <p:pic>
        <p:nvPicPr>
          <p:cNvPr id="80898" name="Picture 2"/>
          <p:cNvPicPr>
            <a:picLocks noChangeAspect="1" noChangeArrowheads="1"/>
          </p:cNvPicPr>
          <p:nvPr/>
        </p:nvPicPr>
        <p:blipFill>
          <a:blip r:embed="rId2" cstate="print"/>
          <a:srcRect l="30712" t="24363" r="10817" b="10669"/>
          <a:stretch>
            <a:fillRect/>
          </a:stretch>
        </p:blipFill>
        <p:spPr bwMode="auto">
          <a:xfrm>
            <a:off x="899592" y="188640"/>
            <a:ext cx="7128792" cy="6336704"/>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fld id="{5084512A-770A-4761-BB4C-F4A332CE30BB}" type="slidenum">
              <a:rPr lang="en-US" altLang="zh-TW" smtClean="0">
                <a:solidFill>
                  <a:srgbClr val="000000"/>
                </a:solidFill>
              </a:rPr>
              <a:pPr/>
              <a:t>29</a:t>
            </a:fld>
            <a:endParaRPr lang="en-US" altLang="zh-TW">
              <a:solidFill>
                <a:srgbClr val="000000"/>
              </a:solidFill>
            </a:endParaRPr>
          </a:p>
        </p:txBody>
      </p:sp>
      <p:pic>
        <p:nvPicPr>
          <p:cNvPr id="74754" name="Picture 2" descr="http://f4.wretch.yimg.com/andrez/66/1877401471.jpg?BTWw6g1DfBE.mUoIAsYmLEmQ1SWdvrS5YZuHB.ukOySplFMVPPYKIb4pvP4ncuFb">
            <a:hlinkClick r:id="rId2"/>
          </p:cNvPr>
          <p:cNvPicPr>
            <a:picLocks noChangeAspect="1" noChangeArrowheads="1"/>
          </p:cNvPicPr>
          <p:nvPr/>
        </p:nvPicPr>
        <p:blipFill>
          <a:blip r:embed="rId3" cstate="print"/>
          <a:srcRect/>
          <a:stretch>
            <a:fillRect/>
          </a:stretch>
        </p:blipFill>
        <p:spPr bwMode="auto">
          <a:xfrm>
            <a:off x="1547664" y="260648"/>
            <a:ext cx="4067175" cy="6096001"/>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6"/>
          <p:cNvSpPr>
            <a:spLocks noGrp="1" noChangeArrowheads="1"/>
          </p:cNvSpPr>
          <p:nvPr>
            <p:ph type="sldNum" sz="quarter" idx="4"/>
          </p:nvPr>
        </p:nvSpPr>
        <p:spPr/>
        <p:txBody>
          <a:bodyPr/>
          <a:lstStyle/>
          <a:p>
            <a:fld id="{B15DA676-9DB9-4FAB-8C30-0D926A0D7A7F}" type="slidenum">
              <a:rPr lang="en-US" altLang="zh-TW"/>
              <a:pPr/>
              <a:t>3</a:t>
            </a:fld>
            <a:endParaRPr lang="en-US" altLang="zh-TW"/>
          </a:p>
        </p:txBody>
      </p:sp>
      <p:sp>
        <p:nvSpPr>
          <p:cNvPr id="15362" name="Rectangle 2"/>
          <p:cNvSpPr>
            <a:spLocks noGrp="1" noChangeArrowheads="1"/>
          </p:cNvSpPr>
          <p:nvPr>
            <p:ph type="ctrTitle"/>
          </p:nvPr>
        </p:nvSpPr>
        <p:spPr>
          <a:xfrm>
            <a:off x="468313" y="260350"/>
            <a:ext cx="8207375" cy="846138"/>
          </a:xfrm>
        </p:spPr>
        <p:txBody>
          <a:bodyPr/>
          <a:lstStyle/>
          <a:p>
            <a:r>
              <a:rPr lang="zh-TW" altLang="en-US" sz="4400">
                <a:ea typeface="標楷體" pitchFamily="65" charset="-120"/>
              </a:rPr>
              <a:t>家樂福在台灣</a:t>
            </a:r>
          </a:p>
        </p:txBody>
      </p:sp>
      <p:graphicFrame>
        <p:nvGraphicFramePr>
          <p:cNvPr id="15369" name="Object 9"/>
          <p:cNvGraphicFramePr>
            <a:graphicFrameLocks noChangeAspect="1"/>
          </p:cNvGraphicFramePr>
          <p:nvPr/>
        </p:nvGraphicFramePr>
        <p:xfrm>
          <a:off x="2160588" y="1125538"/>
          <a:ext cx="4211637" cy="5461000"/>
        </p:xfrm>
        <a:graphic>
          <a:graphicData uri="http://schemas.openxmlformats.org/presentationml/2006/ole">
            <p:oleObj spid="_x0000_s18434" name="PhotoImpact" r:id="rId4" imgW="10171429" imgH="14984127" progId="PI3.Image">
              <p:embed/>
            </p:oleObj>
          </a:graphicData>
        </a:graphic>
      </p:graphicFrame>
      <p:sp>
        <p:nvSpPr>
          <p:cNvPr id="15370" name="Text Box 10"/>
          <p:cNvSpPr txBox="1">
            <a:spLocks noChangeArrowheads="1"/>
          </p:cNvSpPr>
          <p:nvPr/>
        </p:nvSpPr>
        <p:spPr bwMode="auto">
          <a:xfrm>
            <a:off x="5343525" y="4918075"/>
            <a:ext cx="3343275" cy="946150"/>
          </a:xfrm>
          <a:prstGeom prst="rect">
            <a:avLst/>
          </a:prstGeom>
          <a:noFill/>
          <a:ln w="9525">
            <a:noFill/>
            <a:miter lim="800000"/>
            <a:headEnd/>
            <a:tailEnd/>
          </a:ln>
          <a:effectLst/>
        </p:spPr>
        <p:txBody>
          <a:bodyPr wrap="none">
            <a:spAutoFit/>
          </a:bodyPr>
          <a:lstStyle/>
          <a:p>
            <a:pPr fontAlgn="base">
              <a:spcBef>
                <a:spcPct val="0"/>
              </a:spcBef>
              <a:spcAft>
                <a:spcPct val="0"/>
              </a:spcAft>
            </a:pPr>
            <a:r>
              <a:rPr kumimoji="1" lang="zh-TW" altLang="en-US" sz="2800">
                <a:solidFill>
                  <a:srgbClr val="FF0000"/>
                </a:solidFill>
                <a:ea typeface="標楷體" pitchFamily="65" charset="-120"/>
              </a:rPr>
              <a:t>全省分店共有</a:t>
            </a:r>
            <a:r>
              <a:rPr kumimoji="1" lang="en-US" altLang="zh-TW" sz="2800">
                <a:solidFill>
                  <a:srgbClr val="FF0000"/>
                </a:solidFill>
                <a:ea typeface="標楷體" pitchFamily="65" charset="-120"/>
              </a:rPr>
              <a:t>47</a:t>
            </a:r>
            <a:r>
              <a:rPr kumimoji="1" lang="zh-TW" altLang="en-US" sz="2800">
                <a:solidFill>
                  <a:srgbClr val="FF0000"/>
                </a:solidFill>
                <a:ea typeface="標楷體" pitchFamily="65" charset="-120"/>
              </a:rPr>
              <a:t>家</a:t>
            </a:r>
          </a:p>
          <a:p>
            <a:pPr fontAlgn="base">
              <a:spcBef>
                <a:spcPct val="0"/>
              </a:spcBef>
              <a:spcAft>
                <a:spcPct val="0"/>
              </a:spcAft>
            </a:pPr>
            <a:r>
              <a:rPr kumimoji="1" lang="zh-TW" altLang="en-US" sz="2800">
                <a:solidFill>
                  <a:srgbClr val="FF0000"/>
                </a:solidFill>
                <a:ea typeface="標楷體" pitchFamily="65" charset="-120"/>
              </a:rPr>
              <a:t>員工超過</a:t>
            </a:r>
            <a:r>
              <a:rPr kumimoji="1" lang="en-US" altLang="zh-TW" sz="2800">
                <a:solidFill>
                  <a:srgbClr val="FF0000"/>
                </a:solidFill>
                <a:ea typeface="標楷體" pitchFamily="65" charset="-120"/>
              </a:rPr>
              <a:t>12,000</a:t>
            </a:r>
            <a:r>
              <a:rPr kumimoji="1" lang="zh-TW" altLang="en-US" sz="2800">
                <a:solidFill>
                  <a:srgbClr val="FF0000"/>
                </a:solidFill>
                <a:ea typeface="標楷體" pitchFamily="65" charset="-120"/>
              </a:rPr>
              <a:t>人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fld id="{5084512A-770A-4761-BB4C-F4A332CE30BB}" type="slidenum">
              <a:rPr lang="en-US" altLang="zh-TW" smtClean="0">
                <a:solidFill>
                  <a:srgbClr val="000000"/>
                </a:solidFill>
              </a:rPr>
              <a:pPr/>
              <a:t>30</a:t>
            </a:fld>
            <a:endParaRPr lang="en-US" altLang="zh-TW">
              <a:solidFill>
                <a:srgbClr val="000000"/>
              </a:solidFill>
            </a:endParaRPr>
          </a:p>
        </p:txBody>
      </p:sp>
      <p:pic>
        <p:nvPicPr>
          <p:cNvPr id="81922" name="Picture 2"/>
          <p:cNvPicPr>
            <a:picLocks noChangeAspect="1" noChangeArrowheads="1"/>
          </p:cNvPicPr>
          <p:nvPr/>
        </p:nvPicPr>
        <p:blipFill>
          <a:blip r:embed="rId2" cstate="print"/>
          <a:srcRect l="12403" t="17719" r="10817" b="5501"/>
          <a:stretch>
            <a:fillRect/>
          </a:stretch>
        </p:blipFill>
        <p:spPr bwMode="auto">
          <a:xfrm>
            <a:off x="-217040" y="0"/>
            <a:ext cx="9361040" cy="7488832"/>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fld id="{5084512A-770A-4761-BB4C-F4A332CE30BB}" type="slidenum">
              <a:rPr lang="en-US" altLang="zh-TW" smtClean="0">
                <a:solidFill>
                  <a:srgbClr val="000000"/>
                </a:solidFill>
              </a:rPr>
              <a:pPr/>
              <a:t>31</a:t>
            </a:fld>
            <a:endParaRPr lang="en-US" altLang="zh-TW">
              <a:solidFill>
                <a:srgbClr val="000000"/>
              </a:solidFill>
            </a:endParaRPr>
          </a:p>
        </p:txBody>
      </p:sp>
      <p:pic>
        <p:nvPicPr>
          <p:cNvPr id="3" name="Picture 3"/>
          <p:cNvPicPr>
            <a:picLocks noChangeAspect="1" noChangeArrowheads="1"/>
          </p:cNvPicPr>
          <p:nvPr/>
        </p:nvPicPr>
        <p:blipFill>
          <a:blip r:embed="rId2" cstate="print"/>
          <a:srcRect/>
          <a:stretch>
            <a:fillRect/>
          </a:stretch>
        </p:blipFill>
        <p:spPr bwMode="auto">
          <a:xfrm>
            <a:off x="683568" y="260648"/>
            <a:ext cx="7466013" cy="622935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fld id="{5084512A-770A-4761-BB4C-F4A332CE30BB}" type="slidenum">
              <a:rPr lang="en-US" altLang="zh-TW" smtClean="0">
                <a:solidFill>
                  <a:srgbClr val="000000"/>
                </a:solidFill>
              </a:rPr>
              <a:pPr/>
              <a:t>32</a:t>
            </a:fld>
            <a:endParaRPr lang="en-US" altLang="zh-TW">
              <a:solidFill>
                <a:srgbClr val="000000"/>
              </a:solidFill>
            </a:endParaRPr>
          </a:p>
        </p:txBody>
      </p:sp>
      <p:pic>
        <p:nvPicPr>
          <p:cNvPr id="67586" name="Picture 2" descr="http://f4.wretch.yimg.com/andrez/66/1877401475.jpg?6xeVd6RDfBHKmFHESSuFw9vouDu7Nr8Iq0hDbToMfqAOqClwxGRFCiz.2DTZq6Su">
            <a:hlinkClick r:id="rId2"/>
          </p:cNvPr>
          <p:cNvPicPr>
            <a:picLocks noChangeAspect="1" noChangeArrowheads="1"/>
          </p:cNvPicPr>
          <p:nvPr/>
        </p:nvPicPr>
        <p:blipFill>
          <a:blip r:embed="rId3" cstate="print"/>
          <a:srcRect/>
          <a:stretch>
            <a:fillRect/>
          </a:stretch>
        </p:blipFill>
        <p:spPr bwMode="auto">
          <a:xfrm>
            <a:off x="1115616" y="1340768"/>
            <a:ext cx="6096000" cy="4067176"/>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fld id="{5084512A-770A-4761-BB4C-F4A332CE30BB}" type="slidenum">
              <a:rPr lang="en-US" altLang="zh-TW" smtClean="0">
                <a:solidFill>
                  <a:srgbClr val="000000"/>
                </a:solidFill>
              </a:rPr>
              <a:pPr/>
              <a:t>33</a:t>
            </a:fld>
            <a:endParaRPr lang="en-US" altLang="zh-TW">
              <a:solidFill>
                <a:srgbClr val="000000"/>
              </a:solidFill>
            </a:endParaRPr>
          </a:p>
        </p:txBody>
      </p:sp>
      <p:pic>
        <p:nvPicPr>
          <p:cNvPr id="66562" name="Picture 2" descr="http://f4.wretch.yimg.com/andrez/66/1877401474.jpg?KYeOMcxDfBHF3qZQZnLstLrxIAgGes4hvohPEoydd3oNOPpGGPCOcxcE_tyG09ST">
            <a:hlinkClick r:id="rId2"/>
          </p:cNvPr>
          <p:cNvPicPr>
            <a:picLocks noChangeAspect="1" noChangeArrowheads="1"/>
          </p:cNvPicPr>
          <p:nvPr/>
        </p:nvPicPr>
        <p:blipFill>
          <a:blip r:embed="rId3" cstate="print"/>
          <a:srcRect/>
          <a:stretch>
            <a:fillRect/>
          </a:stretch>
        </p:blipFill>
        <p:spPr bwMode="auto">
          <a:xfrm>
            <a:off x="1043608" y="1124744"/>
            <a:ext cx="6096000" cy="4067176"/>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fld id="{5084512A-770A-4761-BB4C-F4A332CE30BB}" type="slidenum">
              <a:rPr lang="en-US" altLang="zh-TW" smtClean="0">
                <a:solidFill>
                  <a:srgbClr val="000000"/>
                </a:solidFill>
              </a:rPr>
              <a:pPr/>
              <a:t>34</a:t>
            </a:fld>
            <a:endParaRPr lang="en-US" altLang="zh-TW">
              <a:solidFill>
                <a:srgbClr val="000000"/>
              </a:solidFill>
            </a:endParaRPr>
          </a:p>
        </p:txBody>
      </p:sp>
      <p:pic>
        <p:nvPicPr>
          <p:cNvPr id="65538" name="Picture 2" descr="http://f4.wretch.yimg.com/andrez/66/1877401483.jpg?alWE7MJDfBFCgVEW48SX0UhV82QaeSdIKm6AVCYXDdTDsi.YMngxCZGuWf6_NFuZ">
            <a:hlinkClick r:id="rId2"/>
          </p:cNvPr>
          <p:cNvPicPr>
            <a:picLocks noChangeAspect="1" noChangeArrowheads="1"/>
          </p:cNvPicPr>
          <p:nvPr/>
        </p:nvPicPr>
        <p:blipFill>
          <a:blip r:embed="rId3" cstate="print"/>
          <a:srcRect/>
          <a:stretch>
            <a:fillRect/>
          </a:stretch>
        </p:blipFill>
        <p:spPr bwMode="auto">
          <a:xfrm>
            <a:off x="1547664" y="980728"/>
            <a:ext cx="6096000" cy="4067176"/>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fld id="{5084512A-770A-4761-BB4C-F4A332CE30BB}" type="slidenum">
              <a:rPr lang="en-US" altLang="zh-TW" smtClean="0">
                <a:solidFill>
                  <a:srgbClr val="000000"/>
                </a:solidFill>
              </a:rPr>
              <a:pPr/>
              <a:t>35</a:t>
            </a:fld>
            <a:endParaRPr lang="en-US" altLang="zh-TW">
              <a:solidFill>
                <a:srgbClr val="000000"/>
              </a:solidFill>
            </a:endParaRPr>
          </a:p>
        </p:txBody>
      </p:sp>
      <p:pic>
        <p:nvPicPr>
          <p:cNvPr id="64514" name="Picture 2" descr="http://f4.wretch.yimg.com/andrez/66/1877401474.jpg?KYeOMcxDfBHF3qZQZnLstLrxIAgGes4hvohPEoydd3oNOPpGGPCOcxcE_tyG09ST">
            <a:hlinkClick r:id="rId2"/>
          </p:cNvPr>
          <p:cNvPicPr>
            <a:picLocks noChangeAspect="1" noChangeArrowheads="1"/>
          </p:cNvPicPr>
          <p:nvPr/>
        </p:nvPicPr>
        <p:blipFill>
          <a:blip r:embed="rId3" cstate="print"/>
          <a:srcRect/>
          <a:stretch>
            <a:fillRect/>
          </a:stretch>
        </p:blipFill>
        <p:spPr bwMode="auto">
          <a:xfrm>
            <a:off x="1115616" y="1340768"/>
            <a:ext cx="6096000" cy="4067176"/>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fld id="{5084512A-770A-4761-BB4C-F4A332CE30BB}" type="slidenum">
              <a:rPr lang="en-US" altLang="zh-TW" smtClean="0">
                <a:solidFill>
                  <a:srgbClr val="000000"/>
                </a:solidFill>
              </a:rPr>
              <a:pPr/>
              <a:t>36</a:t>
            </a:fld>
            <a:endParaRPr lang="en-US" altLang="zh-TW">
              <a:solidFill>
                <a:srgbClr val="000000"/>
              </a:solidFill>
            </a:endParaRPr>
          </a:p>
        </p:txBody>
      </p:sp>
      <p:pic>
        <p:nvPicPr>
          <p:cNvPr id="63492" name="Picture 4" descr="http://f4.wretch.yimg.com/andrez/66/1877401477.jpg?QsYWy7NDfBHuDwL8cLlduMoITRcywwRnUezibZnyQ4SQQD1.LvIZqwMyLOqUDFsi">
            <a:hlinkClick r:id="rId2"/>
          </p:cNvPr>
          <p:cNvPicPr>
            <a:picLocks noChangeAspect="1" noChangeArrowheads="1"/>
          </p:cNvPicPr>
          <p:nvPr/>
        </p:nvPicPr>
        <p:blipFill>
          <a:blip r:embed="rId3" cstate="print"/>
          <a:srcRect/>
          <a:stretch>
            <a:fillRect/>
          </a:stretch>
        </p:blipFill>
        <p:spPr bwMode="auto">
          <a:xfrm>
            <a:off x="1547664" y="260648"/>
            <a:ext cx="4067175" cy="6096001"/>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fld id="{5084512A-770A-4761-BB4C-F4A332CE30BB}" type="slidenum">
              <a:rPr lang="en-US" altLang="zh-TW" smtClean="0">
                <a:solidFill>
                  <a:srgbClr val="000000"/>
                </a:solidFill>
              </a:rPr>
              <a:pPr/>
              <a:t>37</a:t>
            </a:fld>
            <a:endParaRPr lang="en-US" altLang="zh-TW">
              <a:solidFill>
                <a:srgbClr val="000000"/>
              </a:solidFill>
            </a:endParaRPr>
          </a:p>
        </p:txBody>
      </p:sp>
      <p:pic>
        <p:nvPicPr>
          <p:cNvPr id="69634" name="Picture 2" descr="http://f4.wretch.yimg.com/andrez/66/1877401492.jpg?0JvP0IpDfBF4UQT7tLwL1YojWrO1bMs2ghcPZU.vxfnLtVtnVZfzBTJhHMdcpBps"/>
          <p:cNvPicPr>
            <a:picLocks noChangeAspect="1" noChangeArrowheads="1"/>
          </p:cNvPicPr>
          <p:nvPr/>
        </p:nvPicPr>
        <p:blipFill>
          <a:blip r:embed="rId2" cstate="print"/>
          <a:srcRect/>
          <a:stretch>
            <a:fillRect/>
          </a:stretch>
        </p:blipFill>
        <p:spPr bwMode="auto">
          <a:xfrm>
            <a:off x="1547664" y="980728"/>
            <a:ext cx="6096000" cy="4067176"/>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fld id="{5084512A-770A-4761-BB4C-F4A332CE30BB}" type="slidenum">
              <a:rPr lang="en-US" altLang="zh-TW" smtClean="0">
                <a:solidFill>
                  <a:srgbClr val="000000"/>
                </a:solidFill>
              </a:rPr>
              <a:pPr/>
              <a:t>38</a:t>
            </a:fld>
            <a:endParaRPr lang="en-US" altLang="zh-TW">
              <a:solidFill>
                <a:srgbClr val="000000"/>
              </a:solidFill>
            </a:endParaRPr>
          </a:p>
        </p:txBody>
      </p:sp>
      <p:pic>
        <p:nvPicPr>
          <p:cNvPr id="82946" name="Picture 2"/>
          <p:cNvPicPr>
            <a:picLocks noChangeAspect="1" noChangeArrowheads="1"/>
          </p:cNvPicPr>
          <p:nvPr/>
        </p:nvPicPr>
        <p:blipFill>
          <a:blip r:embed="rId2" cstate="print"/>
          <a:srcRect/>
          <a:stretch>
            <a:fillRect/>
          </a:stretch>
        </p:blipFill>
        <p:spPr bwMode="auto">
          <a:xfrm>
            <a:off x="538163" y="209550"/>
            <a:ext cx="8066087" cy="6437313"/>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fld id="{5084512A-770A-4761-BB4C-F4A332CE30BB}" type="slidenum">
              <a:rPr lang="en-US" altLang="zh-TW" smtClean="0">
                <a:solidFill>
                  <a:srgbClr val="000000"/>
                </a:solidFill>
              </a:rPr>
              <a:pPr/>
              <a:t>39</a:t>
            </a:fld>
            <a:endParaRPr lang="en-US" altLang="zh-TW">
              <a:solidFill>
                <a:srgbClr val="000000"/>
              </a:solidFill>
            </a:endParaRPr>
          </a:p>
        </p:txBody>
      </p:sp>
      <p:pic>
        <p:nvPicPr>
          <p:cNvPr id="71682" name="Picture 2" descr="http://f4.wretch.yimg.com/andrez/66/1877401480.jpg?MEMUK9VDfBFrJNY_A9YQC4iaYPsgDDhsHim_s4JPDQx1hQ9P0xuxBIL3EymwI_vT">
            <a:hlinkClick r:id="rId2"/>
          </p:cNvPr>
          <p:cNvPicPr>
            <a:picLocks noChangeAspect="1" noChangeArrowheads="1"/>
          </p:cNvPicPr>
          <p:nvPr/>
        </p:nvPicPr>
        <p:blipFill>
          <a:blip r:embed="rId3" cstate="print"/>
          <a:srcRect/>
          <a:stretch>
            <a:fillRect/>
          </a:stretch>
        </p:blipFill>
        <p:spPr bwMode="auto">
          <a:xfrm>
            <a:off x="1691680" y="980728"/>
            <a:ext cx="6096000" cy="4067176"/>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6"/>
          <p:cNvSpPr>
            <a:spLocks noGrp="1" noChangeArrowheads="1"/>
          </p:cNvSpPr>
          <p:nvPr>
            <p:ph type="sldNum" sz="quarter" idx="4"/>
          </p:nvPr>
        </p:nvSpPr>
        <p:spPr/>
        <p:txBody>
          <a:bodyPr/>
          <a:lstStyle/>
          <a:p>
            <a:fld id="{F67EA626-E967-4F0D-A48A-52FD89855F4D}" type="slidenum">
              <a:rPr lang="en-US" altLang="zh-TW"/>
              <a:pPr/>
              <a:t>4</a:t>
            </a:fld>
            <a:endParaRPr lang="en-US" altLang="zh-TW"/>
          </a:p>
        </p:txBody>
      </p:sp>
      <p:sp>
        <p:nvSpPr>
          <p:cNvPr id="19458" name="Text Box 2"/>
          <p:cNvSpPr txBox="1">
            <a:spLocks noChangeArrowheads="1"/>
          </p:cNvSpPr>
          <p:nvPr/>
        </p:nvSpPr>
        <p:spPr bwMode="auto">
          <a:xfrm>
            <a:off x="3563938" y="476250"/>
            <a:ext cx="5256212" cy="641350"/>
          </a:xfrm>
          <a:prstGeom prst="rect">
            <a:avLst/>
          </a:prstGeom>
          <a:noFill/>
          <a:ln w="9525">
            <a:noFill/>
            <a:miter lim="800000"/>
            <a:headEnd/>
            <a:tailEnd/>
          </a:ln>
          <a:effectLst/>
        </p:spPr>
        <p:txBody>
          <a:bodyPr>
            <a:spAutoFit/>
          </a:bodyPr>
          <a:lstStyle/>
          <a:p>
            <a:pPr fontAlgn="base">
              <a:spcBef>
                <a:spcPct val="0"/>
              </a:spcBef>
              <a:spcAft>
                <a:spcPct val="0"/>
              </a:spcAft>
            </a:pPr>
            <a:r>
              <a:rPr kumimoji="1" lang="zh-TW" altLang="en-US" sz="3600" b="1">
                <a:solidFill>
                  <a:srgbClr val="FF0000"/>
                </a:solidFill>
                <a:latin typeface="標楷體" pitchFamily="65" charset="-120"/>
                <a:ea typeface="標楷體" pitchFamily="65" charset="-120"/>
              </a:rPr>
              <a:t>新店店</a:t>
            </a:r>
            <a:r>
              <a:rPr kumimoji="1" lang="en-US" altLang="zh-TW" sz="3600" b="1">
                <a:solidFill>
                  <a:srgbClr val="FF0000"/>
                </a:solidFill>
                <a:latin typeface="標楷體" pitchFamily="65" charset="-120"/>
                <a:ea typeface="標楷體" pitchFamily="65" charset="-120"/>
              </a:rPr>
              <a:t>HSIN TIEN STORE</a:t>
            </a:r>
          </a:p>
        </p:txBody>
      </p:sp>
      <p:pic>
        <p:nvPicPr>
          <p:cNvPr id="19459" name="Picture 3" descr="title_01"/>
          <p:cNvPicPr>
            <a:picLocks noChangeAspect="1" noChangeArrowheads="1"/>
          </p:cNvPicPr>
          <p:nvPr/>
        </p:nvPicPr>
        <p:blipFill>
          <a:blip r:embed="rId3" cstate="print"/>
          <a:srcRect/>
          <a:stretch>
            <a:fillRect/>
          </a:stretch>
        </p:blipFill>
        <p:spPr bwMode="auto">
          <a:xfrm>
            <a:off x="323850" y="498475"/>
            <a:ext cx="3384550" cy="627063"/>
          </a:xfrm>
          <a:prstGeom prst="rect">
            <a:avLst/>
          </a:prstGeom>
          <a:noFill/>
          <a:ln w="9525">
            <a:noFill/>
            <a:miter lim="800000"/>
            <a:headEnd/>
            <a:tailEnd/>
          </a:ln>
        </p:spPr>
      </p:pic>
      <p:pic>
        <p:nvPicPr>
          <p:cNvPr id="19460" name="Picture 4" descr="HT"/>
          <p:cNvPicPr>
            <a:picLocks noChangeAspect="1" noChangeArrowheads="1"/>
          </p:cNvPicPr>
          <p:nvPr/>
        </p:nvPicPr>
        <p:blipFill>
          <a:blip r:embed="rId4" cstate="print"/>
          <a:srcRect/>
          <a:stretch>
            <a:fillRect/>
          </a:stretch>
        </p:blipFill>
        <p:spPr bwMode="auto">
          <a:xfrm>
            <a:off x="250825" y="1628775"/>
            <a:ext cx="5364163" cy="3960813"/>
          </a:xfrm>
          <a:prstGeom prst="rect">
            <a:avLst/>
          </a:prstGeom>
          <a:noFill/>
          <a:ln w="9525">
            <a:noFill/>
            <a:miter lim="800000"/>
            <a:headEnd/>
            <a:tailEnd/>
          </a:ln>
        </p:spPr>
      </p:pic>
      <p:pic>
        <p:nvPicPr>
          <p:cNvPr id="19461" name="Picture 5" descr="shintien-02"/>
          <p:cNvPicPr preferRelativeResize="0">
            <a:picLocks noChangeArrowheads="1"/>
          </p:cNvPicPr>
          <p:nvPr/>
        </p:nvPicPr>
        <p:blipFill>
          <a:blip r:embed="rId5" cstate="print"/>
          <a:srcRect/>
          <a:stretch>
            <a:fillRect/>
          </a:stretch>
        </p:blipFill>
        <p:spPr bwMode="auto">
          <a:xfrm>
            <a:off x="5795963" y="1628775"/>
            <a:ext cx="2879725" cy="1800225"/>
          </a:xfrm>
          <a:prstGeom prst="rect">
            <a:avLst/>
          </a:prstGeom>
          <a:noFill/>
          <a:ln w="9525">
            <a:noFill/>
            <a:miter lim="800000"/>
            <a:headEnd/>
            <a:tailEnd/>
          </a:ln>
        </p:spPr>
      </p:pic>
      <p:pic>
        <p:nvPicPr>
          <p:cNvPr id="19462" name="Picture 6" descr="shintien-01"/>
          <p:cNvPicPr preferRelativeResize="0">
            <a:picLocks noChangeArrowheads="1"/>
          </p:cNvPicPr>
          <p:nvPr/>
        </p:nvPicPr>
        <p:blipFill>
          <a:blip r:embed="rId6" cstate="print"/>
          <a:srcRect/>
          <a:stretch>
            <a:fillRect/>
          </a:stretch>
        </p:blipFill>
        <p:spPr bwMode="auto">
          <a:xfrm>
            <a:off x="5795963" y="3789363"/>
            <a:ext cx="2879725" cy="180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fld id="{5084512A-770A-4761-BB4C-F4A332CE30BB}" type="slidenum">
              <a:rPr lang="en-US" altLang="zh-TW" smtClean="0">
                <a:solidFill>
                  <a:srgbClr val="000000"/>
                </a:solidFill>
              </a:rPr>
              <a:pPr/>
              <a:t>40</a:t>
            </a:fld>
            <a:endParaRPr lang="en-US" altLang="zh-TW">
              <a:solidFill>
                <a:srgbClr val="000000"/>
              </a:solidFill>
            </a:endParaRPr>
          </a:p>
        </p:txBody>
      </p:sp>
      <p:pic>
        <p:nvPicPr>
          <p:cNvPr id="70658" name="Picture 2" descr="http://f4.wretch.yimg.com/andrez/66/1877401491.jpg?3B5PrZdDfBH94CMIXBfFONPo3zGDWk12DDFbPZHWY4v6pYmO7PRTjajljXPW05MA">
            <a:hlinkClick r:id="rId2"/>
          </p:cNvPr>
          <p:cNvPicPr>
            <a:picLocks noChangeAspect="1" noChangeArrowheads="1"/>
          </p:cNvPicPr>
          <p:nvPr/>
        </p:nvPicPr>
        <p:blipFill>
          <a:blip r:embed="rId3" cstate="print"/>
          <a:srcRect/>
          <a:stretch>
            <a:fillRect/>
          </a:stretch>
        </p:blipFill>
        <p:spPr bwMode="auto">
          <a:xfrm>
            <a:off x="1691680" y="1340768"/>
            <a:ext cx="6096000" cy="4067176"/>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fld id="{5084512A-770A-4761-BB4C-F4A332CE30BB}" type="slidenum">
              <a:rPr lang="en-US" altLang="zh-TW" smtClean="0">
                <a:solidFill>
                  <a:srgbClr val="000000"/>
                </a:solidFill>
              </a:rPr>
              <a:pPr/>
              <a:t>41</a:t>
            </a:fld>
            <a:endParaRPr lang="en-US" altLang="zh-TW">
              <a:solidFill>
                <a:srgbClr val="000000"/>
              </a:solidFill>
            </a:endParaRPr>
          </a:p>
        </p:txBody>
      </p:sp>
      <p:pic>
        <p:nvPicPr>
          <p:cNvPr id="68610" name="Picture 2" descr="http://f4.wretch.yimg.com/andrez/66/1877401486.jpg?EW.pglBDfBFp9oMoB2a7IGqF4oZMhVyLHD_OaLi45FgtNnr7G.jaWXeQM0.U_B82"/>
          <p:cNvPicPr>
            <a:picLocks noChangeAspect="1" noChangeArrowheads="1"/>
          </p:cNvPicPr>
          <p:nvPr/>
        </p:nvPicPr>
        <p:blipFill>
          <a:blip r:embed="rId2" cstate="print"/>
          <a:srcRect/>
          <a:stretch>
            <a:fillRect/>
          </a:stretch>
        </p:blipFill>
        <p:spPr bwMode="auto">
          <a:xfrm>
            <a:off x="1547664" y="1196752"/>
            <a:ext cx="6096000" cy="4067176"/>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fld id="{5084512A-770A-4761-BB4C-F4A332CE30BB}" type="slidenum">
              <a:rPr lang="en-US" altLang="zh-TW" smtClean="0">
                <a:solidFill>
                  <a:srgbClr val="000000"/>
                </a:solidFill>
              </a:rPr>
              <a:pPr/>
              <a:t>42</a:t>
            </a:fld>
            <a:endParaRPr lang="en-US" altLang="zh-TW">
              <a:solidFill>
                <a:srgbClr val="000000"/>
              </a:solidFill>
            </a:endParaRPr>
          </a:p>
        </p:txBody>
      </p:sp>
      <p:pic>
        <p:nvPicPr>
          <p:cNvPr id="83970" name="Picture 2"/>
          <p:cNvPicPr>
            <a:picLocks noChangeAspect="1" noChangeArrowheads="1"/>
          </p:cNvPicPr>
          <p:nvPr/>
        </p:nvPicPr>
        <p:blipFill>
          <a:blip r:embed="rId2" cstate="print"/>
          <a:srcRect/>
          <a:stretch>
            <a:fillRect/>
          </a:stretch>
        </p:blipFill>
        <p:spPr bwMode="auto">
          <a:xfrm>
            <a:off x="0" y="1268760"/>
            <a:ext cx="9142987" cy="4474815"/>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fld id="{5084512A-770A-4761-BB4C-F4A332CE30BB}" type="slidenum">
              <a:rPr lang="en-US" altLang="zh-TW" smtClean="0">
                <a:solidFill>
                  <a:srgbClr val="000000"/>
                </a:solidFill>
              </a:rPr>
              <a:pPr/>
              <a:t>43</a:t>
            </a:fld>
            <a:endParaRPr lang="en-US" altLang="zh-TW">
              <a:solidFill>
                <a:srgbClr val="000000"/>
              </a:solidFill>
            </a:endParaRPr>
          </a:p>
        </p:txBody>
      </p:sp>
      <p:pic>
        <p:nvPicPr>
          <p:cNvPr id="84994" name="Picture 2"/>
          <p:cNvPicPr>
            <a:picLocks noChangeAspect="1" noChangeArrowheads="1"/>
          </p:cNvPicPr>
          <p:nvPr/>
        </p:nvPicPr>
        <p:blipFill>
          <a:blip r:embed="rId2" cstate="print"/>
          <a:srcRect/>
          <a:stretch>
            <a:fillRect/>
          </a:stretch>
        </p:blipFill>
        <p:spPr bwMode="auto">
          <a:xfrm>
            <a:off x="1547664" y="0"/>
            <a:ext cx="6192688" cy="6492771"/>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fld id="{5084512A-770A-4761-BB4C-F4A332CE30BB}" type="slidenum">
              <a:rPr lang="en-US" altLang="zh-TW" smtClean="0">
                <a:solidFill>
                  <a:srgbClr val="000000"/>
                </a:solidFill>
              </a:rPr>
              <a:pPr/>
              <a:t>44</a:t>
            </a:fld>
            <a:endParaRPr lang="en-US" altLang="zh-TW">
              <a:solidFill>
                <a:srgbClr val="000000"/>
              </a:solidFill>
            </a:endParaRPr>
          </a:p>
        </p:txBody>
      </p:sp>
      <p:pic>
        <p:nvPicPr>
          <p:cNvPr id="88066" name="Picture 2" descr="http://twvid.edgesuite.net/images/twapple/200pix/20100628/LB13/LB13_001.jpg"/>
          <p:cNvPicPr>
            <a:picLocks noChangeAspect="1" noChangeArrowheads="1"/>
          </p:cNvPicPr>
          <p:nvPr/>
        </p:nvPicPr>
        <p:blipFill>
          <a:blip r:embed="rId2" cstate="print"/>
          <a:srcRect/>
          <a:stretch>
            <a:fillRect/>
          </a:stretch>
        </p:blipFill>
        <p:spPr bwMode="auto">
          <a:xfrm>
            <a:off x="1619672" y="1844824"/>
            <a:ext cx="1905000" cy="2457451"/>
          </a:xfrm>
          <a:prstGeom prst="rect">
            <a:avLst/>
          </a:prstGeom>
          <a:noFill/>
        </p:spPr>
      </p:pic>
      <p:sp>
        <p:nvSpPr>
          <p:cNvPr id="4" name="矩形 3"/>
          <p:cNvSpPr/>
          <p:nvPr/>
        </p:nvSpPr>
        <p:spPr>
          <a:xfrm>
            <a:off x="1979712" y="620688"/>
            <a:ext cx="6120680" cy="646331"/>
          </a:xfrm>
          <a:prstGeom prst="rect">
            <a:avLst/>
          </a:prstGeom>
        </p:spPr>
        <p:txBody>
          <a:bodyPr wrap="square">
            <a:spAutoFit/>
          </a:bodyPr>
          <a:lstStyle/>
          <a:p>
            <a:r>
              <a:rPr lang="zh-TW" altLang="en-US" b="1" dirty="0" smtClean="0"/>
              <a:t>「綠田農場」蔬果 最低市價</a:t>
            </a:r>
            <a:r>
              <a:rPr lang="en-US" altLang="zh-TW" b="1" dirty="0" smtClean="0"/>
              <a:t>2</a:t>
            </a:r>
            <a:r>
              <a:rPr lang="zh-TW" altLang="en-US" b="1" dirty="0" smtClean="0"/>
              <a:t>折</a:t>
            </a:r>
          </a:p>
          <a:p>
            <a:r>
              <a:rPr lang="zh-TW" altLang="en-US" b="1" dirty="0" smtClean="0"/>
              <a:t>結合</a:t>
            </a:r>
            <a:r>
              <a:rPr lang="en-US" altLang="zh-TW" b="1" dirty="0" smtClean="0"/>
              <a:t>500</a:t>
            </a:r>
            <a:r>
              <a:rPr lang="zh-TW" altLang="en-US" b="1" dirty="0" smtClean="0"/>
              <a:t>農家 巨峰葡萄</a:t>
            </a:r>
            <a:r>
              <a:rPr lang="en-US" altLang="zh-TW" b="1" dirty="0" smtClean="0"/>
              <a:t>2</a:t>
            </a:r>
            <a:r>
              <a:rPr lang="zh-TW" altLang="en-US" b="1" dirty="0" smtClean="0"/>
              <a:t>斤才</a:t>
            </a:r>
            <a:r>
              <a:rPr lang="en-US" altLang="zh-TW" b="1" dirty="0" smtClean="0"/>
              <a:t>79</a:t>
            </a:r>
            <a:r>
              <a:rPr lang="zh-TW" altLang="en-US" b="1" dirty="0" smtClean="0"/>
              <a:t>元 檸檬</a:t>
            </a:r>
            <a:r>
              <a:rPr lang="en-US" altLang="zh-TW" b="1" dirty="0" smtClean="0"/>
              <a:t>1</a:t>
            </a:r>
            <a:r>
              <a:rPr lang="zh-TW" altLang="en-US" b="1" dirty="0" smtClean="0"/>
              <a:t>顆</a:t>
            </a:r>
            <a:r>
              <a:rPr lang="en-US" altLang="zh-TW" b="1" dirty="0" smtClean="0"/>
              <a:t>1</a:t>
            </a:r>
            <a:r>
              <a:rPr lang="zh-TW" altLang="en-US" b="1" dirty="0" smtClean="0"/>
              <a:t>元</a:t>
            </a:r>
            <a:endParaRPr lang="zh-TW" altLang="en-US" b="1" dirty="0"/>
          </a:p>
        </p:txBody>
      </p:sp>
      <p:sp>
        <p:nvSpPr>
          <p:cNvPr id="5" name="矩形 4"/>
          <p:cNvSpPr/>
          <p:nvPr/>
        </p:nvSpPr>
        <p:spPr>
          <a:xfrm>
            <a:off x="3851920" y="2204864"/>
            <a:ext cx="4572000" cy="2308324"/>
          </a:xfrm>
          <a:prstGeom prst="rect">
            <a:avLst/>
          </a:prstGeom>
        </p:spPr>
        <p:txBody>
          <a:bodyPr>
            <a:spAutoFit/>
          </a:bodyPr>
          <a:lstStyle/>
          <a:p>
            <a:r>
              <a:rPr lang="zh-TW" altLang="en-US" b="1" dirty="0" smtClean="0"/>
              <a:t>便宜促銷</a:t>
            </a:r>
          </a:p>
          <a:p>
            <a:r>
              <a:rPr lang="zh-TW" altLang="en-US" dirty="0" smtClean="0"/>
              <a:t>綠田農場店長張佑謙說，綠田農場去年起結合全國五百個農友，將產品從產地送到彰化溪湖進行農藥殘毒檢測後，直接配送到台中縣市北平、向上、崇德、漢口與大雅五家店，「因為少掉中盤商的利潤，直接反應產地價格，推出後受到肯定，決定進一步與頂好超市合作，讓民眾買便宜優惠的蔬果</a:t>
            </a:r>
            <a:endParaRPr lang="zh-TW" alt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fld id="{5084512A-770A-4761-BB4C-F4A332CE30BB}" type="slidenum">
              <a:rPr lang="en-US" altLang="zh-TW" smtClean="0">
                <a:solidFill>
                  <a:srgbClr val="000000"/>
                </a:solidFill>
              </a:rPr>
              <a:pPr/>
              <a:t>45</a:t>
            </a:fld>
            <a:endParaRPr lang="en-US" altLang="zh-TW">
              <a:solidFill>
                <a:srgbClr val="000000"/>
              </a:solidFill>
            </a:endParaRPr>
          </a:p>
        </p:txBody>
      </p:sp>
      <p:pic>
        <p:nvPicPr>
          <p:cNvPr id="86017" name="Picture 1"/>
          <p:cNvPicPr>
            <a:picLocks noChangeAspect="1" noChangeArrowheads="1"/>
          </p:cNvPicPr>
          <p:nvPr/>
        </p:nvPicPr>
        <p:blipFill>
          <a:blip r:embed="rId2" cstate="print"/>
          <a:srcRect/>
          <a:stretch>
            <a:fillRect/>
          </a:stretch>
        </p:blipFill>
        <p:spPr bwMode="auto">
          <a:xfrm>
            <a:off x="66675" y="280988"/>
            <a:ext cx="9009063" cy="6296025"/>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endParaRPr lang="zh-TW" altLang="en-US"/>
          </a:p>
        </p:txBody>
      </p:sp>
      <p:sp>
        <p:nvSpPr>
          <p:cNvPr id="4" name="內容版面配置區 3"/>
          <p:cNvSpPr>
            <a:spLocks noGrp="1"/>
          </p:cNvSpPr>
          <p:nvPr>
            <p:ph idx="1"/>
          </p:nvPr>
        </p:nvSpPr>
        <p:spPr/>
        <p:txBody>
          <a:bodyPr/>
          <a:lstStyle/>
          <a:p>
            <a:r>
              <a:rPr lang="zh-TW" altLang="en-US" dirty="0" smtClean="0"/>
              <a:t>台灣無印良品主力消費族群集中於</a:t>
            </a:r>
            <a:r>
              <a:rPr lang="en-US" altLang="zh-TW" dirty="0" smtClean="0"/>
              <a:t>20</a:t>
            </a:r>
            <a:r>
              <a:rPr lang="zh-TW" altLang="en-US" dirty="0" smtClean="0"/>
              <a:t>～</a:t>
            </a:r>
            <a:r>
              <a:rPr lang="en-US" altLang="zh-TW" dirty="0" smtClean="0"/>
              <a:t>40</a:t>
            </a:r>
            <a:r>
              <a:rPr lang="zh-TW" altLang="en-US" dirty="0" smtClean="0"/>
              <a:t>歲來說，若比對「東方線上</a:t>
            </a:r>
            <a:r>
              <a:rPr lang="en-US" altLang="zh-TW" dirty="0" smtClean="0"/>
              <a:t>2009</a:t>
            </a:r>
            <a:r>
              <a:rPr lang="zh-TW" altLang="en-US" dirty="0" smtClean="0"/>
              <a:t>年版</a:t>
            </a:r>
            <a:r>
              <a:rPr lang="en-US" altLang="zh-TW" dirty="0" smtClean="0"/>
              <a:t>E-ICP</a:t>
            </a:r>
            <a:r>
              <a:rPr lang="zh-TW" altLang="en-US" dirty="0" smtClean="0"/>
              <a:t>東方消費者行銷資料庫」</a:t>
            </a:r>
            <a:r>
              <a:rPr lang="en-US" altLang="zh-TW" dirty="0" smtClean="0"/>
              <a:t>20</a:t>
            </a:r>
            <a:r>
              <a:rPr lang="zh-TW" altLang="en-US" dirty="0" smtClean="0"/>
              <a:t>～</a:t>
            </a:r>
            <a:r>
              <a:rPr lang="en-US" altLang="zh-TW" dirty="0" smtClean="0"/>
              <a:t>35</a:t>
            </a:r>
            <a:r>
              <a:rPr lang="zh-TW" altLang="en-US" dirty="0" smtClean="0"/>
              <a:t>歲消費者過去</a:t>
            </a:r>
            <a:r>
              <a:rPr lang="en-US" altLang="zh-TW" dirty="0" smtClean="0"/>
              <a:t>3</a:t>
            </a:r>
            <a:r>
              <a:rPr lang="zh-TW" altLang="en-US" dirty="0" smtClean="0"/>
              <a:t>個月內曾去過的場所，百貨公司的頻率最高（</a:t>
            </a:r>
            <a:r>
              <a:rPr lang="en-US" altLang="zh-TW" dirty="0" smtClean="0"/>
              <a:t>66</a:t>
            </a:r>
            <a:r>
              <a:rPr lang="zh-TW" altLang="en-US" dirty="0" smtClean="0"/>
              <a:t>％），其次才是電影院（</a:t>
            </a:r>
            <a:r>
              <a:rPr lang="en-US" altLang="zh-TW" dirty="0" smtClean="0"/>
              <a:t>34</a:t>
            </a:r>
            <a:r>
              <a:rPr lang="zh-TW" altLang="en-US" dirty="0" smtClean="0"/>
              <a:t>％）、連鎖書店（</a:t>
            </a:r>
            <a:r>
              <a:rPr lang="en-US" altLang="zh-TW" dirty="0" smtClean="0"/>
              <a:t>21</a:t>
            </a:r>
            <a:r>
              <a:rPr lang="zh-TW" altLang="en-US" dirty="0" smtClean="0"/>
              <a:t>％）。「會選在百貨公司，就是看中它的客層，還有</a:t>
            </a:r>
            <a:r>
              <a:rPr lang="en-US" altLang="zh-TW" dirty="0" smtClean="0"/>
              <a:t>『</a:t>
            </a:r>
            <a:r>
              <a:rPr lang="zh-TW" altLang="en-US" dirty="0" smtClean="0"/>
              <a:t>集客力</a:t>
            </a:r>
            <a:r>
              <a:rPr lang="en-US" altLang="zh-TW" dirty="0" smtClean="0"/>
              <a:t>』</a:t>
            </a:r>
            <a:r>
              <a:rPr lang="zh-TW" altLang="en-US" dirty="0" smtClean="0"/>
              <a:t>，」王文欣說明。</a:t>
            </a:r>
          </a:p>
          <a:p>
            <a:endParaRPr lang="zh-TW" altLang="en-US" dirty="0"/>
          </a:p>
        </p:txBody>
      </p:sp>
      <p:sp>
        <p:nvSpPr>
          <p:cNvPr id="2" name="投影片編號版面配置區 1"/>
          <p:cNvSpPr>
            <a:spLocks noGrp="1"/>
          </p:cNvSpPr>
          <p:nvPr>
            <p:ph type="sldNum" sz="quarter" idx="10"/>
          </p:nvPr>
        </p:nvSpPr>
        <p:spPr/>
        <p:txBody>
          <a:bodyPr/>
          <a:lstStyle/>
          <a:p>
            <a:fld id="{5084512A-770A-4761-BB4C-F4A332CE30BB}" type="slidenum">
              <a:rPr lang="en-US" altLang="zh-TW" smtClean="0">
                <a:solidFill>
                  <a:srgbClr val="000000"/>
                </a:solidFill>
              </a:rPr>
              <a:pPr/>
              <a:t>46</a:t>
            </a:fld>
            <a:endParaRPr lang="en-US" altLang="zh-TW">
              <a:solidFill>
                <a:srgbClr val="0000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smtClean="0"/>
              <a:t>「台灣企劃」 衣鳴驚人</a:t>
            </a:r>
            <a:endParaRPr lang="zh-TW" altLang="en-US" dirty="0"/>
          </a:p>
        </p:txBody>
      </p:sp>
      <p:sp>
        <p:nvSpPr>
          <p:cNvPr id="4" name="內容版面配置區 3"/>
          <p:cNvSpPr>
            <a:spLocks noGrp="1"/>
          </p:cNvSpPr>
          <p:nvPr>
            <p:ph idx="1"/>
          </p:nvPr>
        </p:nvSpPr>
        <p:spPr/>
        <p:txBody>
          <a:bodyPr/>
          <a:lstStyle/>
          <a:p>
            <a:r>
              <a:rPr lang="zh-TW" altLang="en-US" sz="2800" dirty="0" smtClean="0">
                <a:latin typeface="標楷體" pitchFamily="65" charset="-120"/>
                <a:ea typeface="標楷體" pitchFamily="65" charset="-120"/>
              </a:rPr>
              <a:t>「台灣企劃」為專案的服飾，創下先例。這項提案由台灣無印良品主導，已推出兩季，並將台灣企劃服飾銷往香港、新加坡、泰國等市場，連韓國都來取經</a:t>
            </a:r>
            <a:endParaRPr lang="en-US" altLang="zh-TW" sz="2800" dirty="0" smtClean="0">
              <a:latin typeface="標楷體" pitchFamily="65" charset="-120"/>
              <a:ea typeface="標楷體" pitchFamily="65" charset="-120"/>
            </a:endParaRPr>
          </a:p>
          <a:p>
            <a:r>
              <a:rPr lang="zh-TW" altLang="en-US" sz="2800" dirty="0" smtClean="0">
                <a:latin typeface="標楷體" pitchFamily="65" charset="-120"/>
                <a:ea typeface="標楷體" pitchFamily="65" charset="-120"/>
              </a:rPr>
              <a:t>秋冬兩季共推出</a:t>
            </a:r>
            <a:r>
              <a:rPr lang="en-US" altLang="zh-TW" sz="2800" dirty="0" smtClean="0">
                <a:latin typeface="標楷體" pitchFamily="65" charset="-120"/>
                <a:ea typeface="標楷體" pitchFamily="65" charset="-120"/>
              </a:rPr>
              <a:t>344</a:t>
            </a:r>
            <a:r>
              <a:rPr lang="zh-TW" altLang="en-US" sz="2800" dirty="0" smtClean="0">
                <a:latin typeface="標楷體" pitchFamily="65" charset="-120"/>
                <a:ea typeface="標楷體" pitchFamily="65" charset="-120"/>
              </a:rPr>
              <a:t>項新品，價格從</a:t>
            </a:r>
            <a:r>
              <a:rPr lang="en-US" altLang="zh-TW" sz="2800" dirty="0" smtClean="0">
                <a:latin typeface="標楷體" pitchFamily="65" charset="-120"/>
                <a:ea typeface="標楷體" pitchFamily="65" charset="-120"/>
              </a:rPr>
              <a:t>590</a:t>
            </a:r>
            <a:r>
              <a:rPr lang="zh-TW" altLang="en-US" sz="2800" dirty="0" smtClean="0">
                <a:latin typeface="標楷體" pitchFamily="65" charset="-120"/>
                <a:ea typeface="標楷體" pitchFamily="65" charset="-120"/>
              </a:rPr>
              <a:t>元起至</a:t>
            </a:r>
            <a:r>
              <a:rPr lang="en-US" altLang="zh-TW" sz="2800" dirty="0" smtClean="0">
                <a:latin typeface="標楷體" pitchFamily="65" charset="-120"/>
                <a:ea typeface="標楷體" pitchFamily="65" charset="-120"/>
              </a:rPr>
              <a:t>5,000</a:t>
            </a:r>
            <a:r>
              <a:rPr lang="zh-TW" altLang="en-US" sz="2800" dirty="0" smtClean="0">
                <a:latin typeface="標楷體" pitchFamily="65" charset="-120"/>
                <a:ea typeface="標楷體" pitchFamily="65" charset="-120"/>
              </a:rPr>
              <a:t>元，特別的是其中包括</a:t>
            </a:r>
            <a:r>
              <a:rPr lang="en-US" altLang="zh-TW" sz="2800" dirty="0" smtClean="0">
                <a:latin typeface="標楷體" pitchFamily="65" charset="-120"/>
                <a:ea typeface="標楷體" pitchFamily="65" charset="-120"/>
              </a:rPr>
              <a:t>70</a:t>
            </a:r>
            <a:r>
              <a:rPr lang="zh-TW" altLang="en-US" sz="2800" dirty="0" smtClean="0">
                <a:latin typeface="標楷體" pitchFamily="65" charset="-120"/>
                <a:ea typeface="標楷體" pitchFamily="65" charset="-120"/>
              </a:rPr>
              <a:t>項「台灣企劃」的服飾。這些所謂「台灣企劃」的服裝，意思是由台灣提案設計概念，再交給日本的設計中心執行</a:t>
            </a:r>
            <a:endParaRPr lang="zh-TW" altLang="en-US" sz="2800" dirty="0">
              <a:latin typeface="標楷體" pitchFamily="65" charset="-120"/>
              <a:ea typeface="標楷體" pitchFamily="65" charset="-120"/>
            </a:endParaRPr>
          </a:p>
        </p:txBody>
      </p:sp>
      <p:sp>
        <p:nvSpPr>
          <p:cNvPr id="2" name="投影片編號版面配置區 1"/>
          <p:cNvSpPr>
            <a:spLocks noGrp="1"/>
          </p:cNvSpPr>
          <p:nvPr>
            <p:ph type="sldNum" sz="quarter" idx="10"/>
          </p:nvPr>
        </p:nvSpPr>
        <p:spPr/>
        <p:txBody>
          <a:bodyPr/>
          <a:lstStyle/>
          <a:p>
            <a:fld id="{5084512A-770A-4761-BB4C-F4A332CE30BB}" type="slidenum">
              <a:rPr lang="en-US" altLang="zh-TW" smtClean="0">
                <a:solidFill>
                  <a:srgbClr val="000000"/>
                </a:solidFill>
              </a:rPr>
              <a:pPr/>
              <a:t>47</a:t>
            </a:fld>
            <a:endParaRPr lang="en-US" altLang="zh-TW" dirty="0">
              <a:solidFill>
                <a:srgbClr val="000000"/>
              </a:solidFill>
            </a:endParaRPr>
          </a:p>
        </p:txBody>
      </p:sp>
      <p:pic>
        <p:nvPicPr>
          <p:cNvPr id="87041" name="Picture 1"/>
          <p:cNvPicPr>
            <a:picLocks noChangeAspect="1" noChangeArrowheads="1"/>
          </p:cNvPicPr>
          <p:nvPr/>
        </p:nvPicPr>
        <p:blipFill>
          <a:blip r:embed="rId2" cstate="print"/>
          <a:srcRect/>
          <a:stretch>
            <a:fillRect/>
          </a:stretch>
        </p:blipFill>
        <p:spPr bwMode="auto">
          <a:xfrm>
            <a:off x="4533900" y="3205163"/>
            <a:ext cx="76200" cy="447675"/>
          </a:xfrm>
          <a:prstGeom prst="rect">
            <a:avLst/>
          </a:prstGeom>
          <a:noFill/>
          <a:ln w="9525">
            <a:noFill/>
            <a:miter lim="800000"/>
            <a:headEnd/>
            <a:tailEnd/>
          </a:ln>
        </p:spPr>
      </p:pic>
      <p:pic>
        <p:nvPicPr>
          <p:cNvPr id="87042" name="Picture 2"/>
          <p:cNvPicPr>
            <a:picLocks noChangeAspect="1" noChangeArrowheads="1"/>
          </p:cNvPicPr>
          <p:nvPr/>
        </p:nvPicPr>
        <p:blipFill>
          <a:blip r:embed="rId3" cstate="print"/>
          <a:srcRect/>
          <a:stretch>
            <a:fillRect/>
          </a:stretch>
        </p:blipFill>
        <p:spPr bwMode="auto">
          <a:xfrm>
            <a:off x="-207963" y="-350838"/>
            <a:ext cx="9561513" cy="7561263"/>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fld id="{5084512A-770A-4761-BB4C-F4A332CE30BB}" type="slidenum">
              <a:rPr lang="en-US" altLang="zh-TW" smtClean="0">
                <a:solidFill>
                  <a:srgbClr val="000000"/>
                </a:solidFill>
              </a:rPr>
              <a:pPr/>
              <a:t>48</a:t>
            </a:fld>
            <a:endParaRPr lang="en-US" altLang="zh-TW">
              <a:solidFill>
                <a:srgbClr val="000000"/>
              </a:solidFill>
            </a:endParaRPr>
          </a:p>
        </p:txBody>
      </p:sp>
      <p:pic>
        <p:nvPicPr>
          <p:cNvPr id="73729" name="Picture 1"/>
          <p:cNvPicPr>
            <a:picLocks noChangeAspect="1" noChangeArrowheads="1"/>
          </p:cNvPicPr>
          <p:nvPr/>
        </p:nvPicPr>
        <p:blipFill>
          <a:blip r:embed="rId2" cstate="print"/>
          <a:srcRect/>
          <a:stretch>
            <a:fillRect/>
          </a:stretch>
        </p:blipFill>
        <p:spPr bwMode="auto">
          <a:xfrm>
            <a:off x="-214313" y="804863"/>
            <a:ext cx="9572626" cy="5248275"/>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fld id="{5084512A-770A-4761-BB4C-F4A332CE30BB}" type="slidenum">
              <a:rPr lang="en-US" altLang="zh-TW" smtClean="0">
                <a:solidFill>
                  <a:srgbClr val="000000"/>
                </a:solidFill>
              </a:rPr>
              <a:pPr/>
              <a:t>49</a:t>
            </a:fld>
            <a:endParaRPr lang="en-US" altLang="zh-TW">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smtClean="0"/>
              <a:t>主題式銷售</a:t>
            </a:r>
            <a:r>
              <a:rPr lang="zh-TW" altLang="en-US" dirty="0"/>
              <a:t>模式</a:t>
            </a:r>
          </a:p>
        </p:txBody>
      </p:sp>
      <p:sp>
        <p:nvSpPr>
          <p:cNvPr id="7" name="內容版面配置區 6"/>
          <p:cNvSpPr>
            <a:spLocks noGrp="1"/>
          </p:cNvSpPr>
          <p:nvPr>
            <p:ph idx="1"/>
          </p:nvPr>
        </p:nvSpPr>
        <p:spPr/>
        <p:txBody>
          <a:bodyPr/>
          <a:lstStyle/>
          <a:p>
            <a:r>
              <a:rPr lang="en-US" altLang="zh-TW" dirty="0" smtClean="0"/>
              <a:t>9</a:t>
            </a:r>
            <a:r>
              <a:rPr lang="zh-TW" altLang="en-US" dirty="0" smtClean="0"/>
              <a:t>大區域</a:t>
            </a:r>
            <a:endParaRPr lang="en-US" altLang="zh-TW" dirty="0" smtClean="0"/>
          </a:p>
          <a:p>
            <a:r>
              <a:rPr lang="zh-TW" altLang="en-US" dirty="0" smtClean="0"/>
              <a:t>生鮮、有機、冷凍、美容、時尚、嬰兒保健、家居、休閒、多媒體</a:t>
            </a:r>
            <a:endParaRPr lang="zh-TW" altLang="en-US" dirty="0"/>
          </a:p>
        </p:txBody>
      </p:sp>
      <p:sp>
        <p:nvSpPr>
          <p:cNvPr id="75" name="投影片編號版面配置區 1"/>
          <p:cNvSpPr>
            <a:spLocks noGrp="1"/>
          </p:cNvSpPr>
          <p:nvPr>
            <p:ph type="sldNum" sz="quarter" idx="10"/>
          </p:nvPr>
        </p:nvSpPr>
        <p:spPr/>
        <p:txBody>
          <a:bodyPr/>
          <a:lstStyle/>
          <a:p>
            <a:fld id="{39415F0A-B22B-4F09-92AE-1B093235B6C1}" type="slidenum">
              <a:rPr lang="en-US" altLang="zh-TW">
                <a:solidFill>
                  <a:srgbClr val="000000"/>
                </a:solidFill>
              </a:rPr>
              <a:pPr/>
              <a:t>5</a:t>
            </a:fld>
            <a:endParaRPr lang="en-US" altLang="zh-TW">
              <a:solidFill>
                <a:srgbClr val="0000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fld id="{5084512A-770A-4761-BB4C-F4A332CE30BB}" type="slidenum">
              <a:rPr lang="en-US" altLang="zh-TW" smtClean="0">
                <a:solidFill>
                  <a:srgbClr val="000000"/>
                </a:solidFill>
              </a:rPr>
              <a:pPr/>
              <a:t>50</a:t>
            </a:fld>
            <a:endParaRPr lang="en-US" altLang="zh-TW">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endParaRPr lang="zh-TW" altLang="en-US" dirty="0"/>
          </a:p>
        </p:txBody>
      </p:sp>
      <p:sp>
        <p:nvSpPr>
          <p:cNvPr id="2" name="投影片編號版面配置區 1"/>
          <p:cNvSpPr>
            <a:spLocks noGrp="1"/>
          </p:cNvSpPr>
          <p:nvPr>
            <p:ph type="sldNum" sz="quarter" idx="10"/>
          </p:nvPr>
        </p:nvSpPr>
        <p:spPr/>
        <p:txBody>
          <a:bodyPr/>
          <a:lstStyle/>
          <a:p>
            <a:fld id="{5084512A-770A-4761-BB4C-F4A332CE30BB}" type="slidenum">
              <a:rPr lang="en-US" altLang="zh-TW" smtClean="0">
                <a:solidFill>
                  <a:srgbClr val="000000"/>
                </a:solidFill>
              </a:rPr>
              <a:pPr/>
              <a:t>6</a:t>
            </a:fld>
            <a:endParaRPr lang="en-US" altLang="zh-TW">
              <a:solidFill>
                <a:srgbClr val="000000"/>
              </a:solidFill>
            </a:endParaRPr>
          </a:p>
        </p:txBody>
      </p:sp>
      <p:pic>
        <p:nvPicPr>
          <p:cNvPr id="3074" name="Picture 2" descr="http://www.geantcasino.fr/Style%20Library/images/NosRayons/Alimentaire/surgeles_metier.jpg"/>
          <p:cNvPicPr>
            <a:picLocks noChangeAspect="1" noChangeArrowheads="1"/>
          </p:cNvPicPr>
          <p:nvPr/>
        </p:nvPicPr>
        <p:blipFill>
          <a:blip r:embed="rId2" cstate="print"/>
          <a:srcRect/>
          <a:stretch>
            <a:fillRect/>
          </a:stretch>
        </p:blipFill>
        <p:spPr bwMode="auto">
          <a:xfrm>
            <a:off x="1403648" y="1556792"/>
            <a:ext cx="2514600" cy="1924051"/>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6"/>
          <p:cNvSpPr>
            <a:spLocks noGrp="1" noChangeArrowheads="1"/>
          </p:cNvSpPr>
          <p:nvPr>
            <p:ph type="sldNum" sz="quarter" idx="4"/>
          </p:nvPr>
        </p:nvSpPr>
        <p:spPr/>
        <p:txBody>
          <a:bodyPr/>
          <a:lstStyle/>
          <a:p>
            <a:fld id="{05DA604F-A747-484E-8169-EB2B8FC1E1CA}" type="slidenum">
              <a:rPr lang="en-US" altLang="zh-TW"/>
              <a:pPr/>
              <a:t>7</a:t>
            </a:fld>
            <a:endParaRPr lang="en-US" altLang="zh-TW"/>
          </a:p>
        </p:txBody>
      </p:sp>
      <p:sp>
        <p:nvSpPr>
          <p:cNvPr id="18434" name="Text Box 2"/>
          <p:cNvSpPr txBox="1">
            <a:spLocks noChangeArrowheads="1"/>
          </p:cNvSpPr>
          <p:nvPr/>
        </p:nvSpPr>
        <p:spPr bwMode="auto">
          <a:xfrm>
            <a:off x="3563938" y="476250"/>
            <a:ext cx="5256212" cy="641350"/>
          </a:xfrm>
          <a:prstGeom prst="rect">
            <a:avLst/>
          </a:prstGeom>
          <a:noFill/>
          <a:ln w="9525">
            <a:noFill/>
            <a:miter lim="800000"/>
            <a:headEnd/>
            <a:tailEnd/>
          </a:ln>
          <a:effectLst/>
        </p:spPr>
        <p:txBody>
          <a:bodyPr>
            <a:spAutoFit/>
          </a:bodyPr>
          <a:lstStyle/>
          <a:p>
            <a:pPr fontAlgn="base">
              <a:spcBef>
                <a:spcPct val="0"/>
              </a:spcBef>
              <a:spcAft>
                <a:spcPct val="0"/>
              </a:spcAft>
            </a:pPr>
            <a:r>
              <a:rPr kumimoji="1" lang="zh-TW" altLang="en-US" sz="3600" b="1">
                <a:solidFill>
                  <a:srgbClr val="FF0000"/>
                </a:solidFill>
                <a:latin typeface="標楷體" pitchFamily="65" charset="-120"/>
                <a:ea typeface="標楷體" pitchFamily="65" charset="-120"/>
              </a:rPr>
              <a:t>新店店</a:t>
            </a:r>
            <a:r>
              <a:rPr kumimoji="1" lang="en-US" altLang="zh-TW" sz="3600" b="1">
                <a:solidFill>
                  <a:srgbClr val="FF0000"/>
                </a:solidFill>
                <a:latin typeface="標楷體" pitchFamily="65" charset="-120"/>
                <a:ea typeface="標楷體" pitchFamily="65" charset="-120"/>
              </a:rPr>
              <a:t>HSIN TIEN STORE</a:t>
            </a:r>
          </a:p>
        </p:txBody>
      </p:sp>
      <p:pic>
        <p:nvPicPr>
          <p:cNvPr id="18435" name="Picture 3" descr="title_01"/>
          <p:cNvPicPr>
            <a:picLocks noChangeAspect="1" noChangeArrowheads="1"/>
          </p:cNvPicPr>
          <p:nvPr/>
        </p:nvPicPr>
        <p:blipFill>
          <a:blip r:embed="rId3" cstate="print"/>
          <a:srcRect/>
          <a:stretch>
            <a:fillRect/>
          </a:stretch>
        </p:blipFill>
        <p:spPr bwMode="auto">
          <a:xfrm>
            <a:off x="323850" y="476250"/>
            <a:ext cx="3384550" cy="627063"/>
          </a:xfrm>
          <a:prstGeom prst="rect">
            <a:avLst/>
          </a:prstGeom>
          <a:noFill/>
          <a:ln w="9525">
            <a:noFill/>
            <a:miter lim="800000"/>
            <a:headEnd/>
            <a:tailEnd/>
          </a:ln>
        </p:spPr>
      </p:pic>
      <p:sp>
        <p:nvSpPr>
          <p:cNvPr id="18439" name="Text Box 7"/>
          <p:cNvSpPr txBox="1">
            <a:spLocks noChangeArrowheads="1"/>
          </p:cNvSpPr>
          <p:nvPr/>
        </p:nvSpPr>
        <p:spPr bwMode="auto">
          <a:xfrm>
            <a:off x="323850" y="1700213"/>
            <a:ext cx="8351838" cy="3267075"/>
          </a:xfrm>
          <a:prstGeom prst="rect">
            <a:avLst/>
          </a:prstGeom>
          <a:noFill/>
          <a:ln w="9525">
            <a:noFill/>
            <a:miter lim="800000"/>
            <a:headEnd/>
            <a:tailEnd/>
          </a:ln>
          <a:effectLst/>
        </p:spPr>
        <p:txBody>
          <a:bodyPr>
            <a:spAutoFit/>
          </a:bodyPr>
          <a:lstStyle/>
          <a:p>
            <a:pPr fontAlgn="base">
              <a:spcBef>
                <a:spcPct val="0"/>
              </a:spcBef>
              <a:spcAft>
                <a:spcPct val="0"/>
              </a:spcAft>
            </a:pPr>
            <a:r>
              <a:rPr kumimoji="1" lang="zh-TW" altLang="en-US" sz="2600" dirty="0">
                <a:solidFill>
                  <a:srgbClr val="000000"/>
                </a:solidFill>
                <a:latin typeface="標楷體" pitchFamily="65" charset="-120"/>
                <a:ea typeface="標楷體" pitchFamily="65" charset="-120"/>
              </a:rPr>
              <a:t>家樂福新店城位於寶橋路與中興路口，位處主要幹道上交通便利。新店城內除了賣場亦有美食街、商店街及健身中心等規劃，更首創全國第一座空中高爾大球場，讓民眾到此能真正享受到「食衣住行育樂」一次完成的逛街樂趣。</a:t>
            </a:r>
            <a:br>
              <a:rPr kumimoji="1" lang="zh-TW" altLang="en-US" sz="2600" dirty="0">
                <a:solidFill>
                  <a:srgbClr val="000000"/>
                </a:solidFill>
                <a:latin typeface="標楷體" pitchFamily="65" charset="-120"/>
                <a:ea typeface="標楷體" pitchFamily="65" charset="-120"/>
              </a:rPr>
            </a:br>
            <a:r>
              <a:rPr kumimoji="1" lang="zh-TW" altLang="en-US" sz="2600" dirty="0">
                <a:solidFill>
                  <a:srgbClr val="000000"/>
                </a:solidFill>
                <a:latin typeface="標楷體" pitchFamily="65" charset="-120"/>
                <a:ea typeface="標楷體" pitchFamily="65" charset="-120"/>
              </a:rPr>
              <a:t/>
            </a:r>
            <a:br>
              <a:rPr kumimoji="1" lang="zh-TW" altLang="en-US" sz="2600" dirty="0">
                <a:solidFill>
                  <a:srgbClr val="000000"/>
                </a:solidFill>
                <a:latin typeface="標楷體" pitchFamily="65" charset="-120"/>
                <a:ea typeface="標楷體" pitchFamily="65" charset="-120"/>
              </a:rPr>
            </a:br>
            <a:r>
              <a:rPr kumimoji="1" lang="zh-TW" altLang="en-US" sz="2600" dirty="0">
                <a:solidFill>
                  <a:srgbClr val="000000"/>
                </a:solidFill>
                <a:latin typeface="標楷體" pitchFamily="65" charset="-120"/>
                <a:ea typeface="標楷體" pitchFamily="65" charset="-120"/>
              </a:rPr>
              <a:t>本著為大新店地區民眾服務的信念營業，以提供物美價廉的商品及良好購物環境。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5"/>
          <p:cNvSpPr>
            <a:spLocks noGrp="1"/>
          </p:cNvSpPr>
          <p:nvPr>
            <p:ph type="sldNum" sz="quarter" idx="4294967295"/>
          </p:nvPr>
        </p:nvSpPr>
        <p:spPr>
          <a:xfrm>
            <a:off x="6553200" y="6243638"/>
            <a:ext cx="2133600" cy="457200"/>
          </a:xfrm>
          <a:prstGeom prst="rect">
            <a:avLst/>
          </a:prstGeom>
        </p:spPr>
        <p:txBody>
          <a:bodyPr/>
          <a:lstStyle/>
          <a:p>
            <a:fld id="{D1E4085F-1B15-4760-A191-2047DC3CC235}" type="slidenum">
              <a:rPr lang="en-US" altLang="zh-TW"/>
              <a:pPr/>
              <a:t>8</a:t>
            </a:fld>
            <a:endParaRPr lang="en-US" altLang="zh-TW"/>
          </a:p>
        </p:txBody>
      </p:sp>
      <p:sp>
        <p:nvSpPr>
          <p:cNvPr id="53250" name="Rectangle 2"/>
          <p:cNvSpPr>
            <a:spLocks noGrp="1" noChangeArrowheads="1"/>
          </p:cNvSpPr>
          <p:nvPr>
            <p:ph type="title"/>
          </p:nvPr>
        </p:nvSpPr>
        <p:spPr/>
        <p:txBody>
          <a:bodyPr/>
          <a:lstStyle/>
          <a:p>
            <a:r>
              <a:rPr lang="zh-TW" altLang="en-US" dirty="0" smtClean="0">
                <a:ea typeface="標楷體" pitchFamily="65" charset="-120"/>
              </a:rPr>
              <a:t>成本面</a:t>
            </a:r>
            <a:endParaRPr lang="zh-TW" altLang="en-US" dirty="0">
              <a:ea typeface="標楷體" pitchFamily="65" charset="-120"/>
            </a:endParaRPr>
          </a:p>
        </p:txBody>
      </p:sp>
      <p:sp>
        <p:nvSpPr>
          <p:cNvPr id="53251" name="Rectangle 3"/>
          <p:cNvSpPr>
            <a:spLocks noGrp="1" noChangeArrowheads="1"/>
          </p:cNvSpPr>
          <p:nvPr>
            <p:ph type="body" idx="1"/>
          </p:nvPr>
        </p:nvSpPr>
        <p:spPr>
          <a:xfrm>
            <a:off x="611188" y="1773238"/>
            <a:ext cx="8229600" cy="4456112"/>
          </a:xfrm>
        </p:spPr>
        <p:txBody>
          <a:bodyPr/>
          <a:lstStyle/>
          <a:p>
            <a:pPr marL="609600" indent="-609600">
              <a:spcBef>
                <a:spcPct val="80000"/>
              </a:spcBef>
              <a:buFontTx/>
              <a:buAutoNum type="arabicPeriod"/>
            </a:pPr>
            <a:r>
              <a:rPr lang="zh-TW" altLang="en-US" sz="2800">
                <a:solidFill>
                  <a:srgbClr val="000000"/>
                </a:solidFill>
                <a:latin typeface="標楷體" pitchFamily="65" charset="-120"/>
                <a:ea typeface="標楷體" pitchFamily="65" charset="-120"/>
              </a:rPr>
              <a:t>配合總公司與經濟部能源局在</a:t>
            </a:r>
            <a:r>
              <a:rPr lang="en-US" altLang="zh-TW" sz="2800">
                <a:solidFill>
                  <a:srgbClr val="000000"/>
                </a:solidFill>
                <a:latin typeface="標楷體" pitchFamily="65" charset="-120"/>
                <a:ea typeface="標楷體" pitchFamily="65" charset="-120"/>
              </a:rPr>
              <a:t>96</a:t>
            </a:r>
            <a:r>
              <a:rPr lang="zh-TW" altLang="en-US" sz="2800">
                <a:solidFill>
                  <a:srgbClr val="000000"/>
                </a:solidFill>
                <a:latin typeface="標楷體" pitchFamily="65" charset="-120"/>
                <a:ea typeface="標楷體" pitchFamily="65" charset="-120"/>
              </a:rPr>
              <a:t>年</a:t>
            </a:r>
            <a:r>
              <a:rPr lang="en-US" altLang="zh-TW" sz="2800">
                <a:solidFill>
                  <a:srgbClr val="000000"/>
                </a:solidFill>
                <a:latin typeface="標楷體" pitchFamily="65" charset="-120"/>
                <a:ea typeface="標楷體" pitchFamily="65" charset="-120"/>
              </a:rPr>
              <a:t>7</a:t>
            </a:r>
            <a:r>
              <a:rPr lang="zh-TW" altLang="en-US" sz="2800">
                <a:solidFill>
                  <a:srgbClr val="000000"/>
                </a:solidFill>
                <a:latin typeface="標楷體" pitchFamily="65" charset="-120"/>
                <a:ea typeface="標楷體" pitchFamily="65" charset="-120"/>
              </a:rPr>
              <a:t>月</a:t>
            </a:r>
            <a:r>
              <a:rPr lang="en-US" altLang="zh-TW" sz="2800">
                <a:solidFill>
                  <a:srgbClr val="000000"/>
                </a:solidFill>
                <a:latin typeface="標楷體" pitchFamily="65" charset="-120"/>
                <a:ea typeface="標楷體" pitchFamily="65" charset="-120"/>
              </a:rPr>
              <a:t>12</a:t>
            </a:r>
            <a:r>
              <a:rPr lang="zh-TW" altLang="en-US" sz="2800">
                <a:solidFill>
                  <a:srgbClr val="000000"/>
                </a:solidFill>
                <a:latin typeface="標楷體" pitchFamily="65" charset="-120"/>
                <a:ea typeface="標楷體" pitchFamily="65" charset="-120"/>
              </a:rPr>
              <a:t>日簽署</a:t>
            </a:r>
          </a:p>
          <a:p>
            <a:pPr marL="609600" indent="-609600">
              <a:spcBef>
                <a:spcPct val="80000"/>
              </a:spcBef>
              <a:buFontTx/>
              <a:buNone/>
            </a:pPr>
            <a:r>
              <a:rPr lang="zh-TW" altLang="en-US" sz="2800">
                <a:solidFill>
                  <a:srgbClr val="000000"/>
                </a:solidFill>
                <a:latin typeface="標楷體" pitchFamily="65" charset="-120"/>
                <a:ea typeface="標楷體" pitchFamily="65" charset="-120"/>
              </a:rPr>
              <a:t>	「集團式量販店自願性節約能源合作意向書」</a:t>
            </a:r>
          </a:p>
          <a:p>
            <a:pPr marL="609600" indent="-609600">
              <a:spcBef>
                <a:spcPct val="80000"/>
              </a:spcBef>
              <a:buFontTx/>
              <a:buAutoNum type="arabicPeriod" startAt="2"/>
            </a:pPr>
            <a:r>
              <a:rPr lang="zh-TW" altLang="en-US" sz="2800">
                <a:solidFill>
                  <a:srgbClr val="000000"/>
                </a:solidFill>
                <a:latin typeface="標楷體" pitchFamily="65" charset="-120"/>
                <a:ea typeface="標楷體" pitchFamily="65" charset="-120"/>
              </a:rPr>
              <a:t>家福集團之減量目標為</a:t>
            </a:r>
            <a:r>
              <a:rPr lang="en-US" altLang="zh-TW" sz="2800">
                <a:solidFill>
                  <a:srgbClr val="000000"/>
                </a:solidFill>
                <a:latin typeface="標楷體" pitchFamily="65" charset="-120"/>
                <a:ea typeface="標楷體" pitchFamily="65" charset="-120"/>
              </a:rPr>
              <a:t>8%(3</a:t>
            </a:r>
            <a:r>
              <a:rPr lang="zh-TW" altLang="en-US" sz="2800">
                <a:solidFill>
                  <a:srgbClr val="000000"/>
                </a:solidFill>
                <a:latin typeface="標楷體" pitchFamily="65" charset="-120"/>
                <a:ea typeface="標楷體" pitchFamily="65" charset="-120"/>
              </a:rPr>
              <a:t>年內</a:t>
            </a:r>
            <a:r>
              <a:rPr lang="en-US" altLang="zh-TW" sz="2800">
                <a:solidFill>
                  <a:srgbClr val="000000"/>
                </a:solidFill>
                <a:latin typeface="標楷體" pitchFamily="65" charset="-120"/>
                <a:ea typeface="標楷體" pitchFamily="65" charset="-120"/>
              </a:rPr>
              <a:t>)</a:t>
            </a:r>
          </a:p>
          <a:p>
            <a:pPr marL="609600" indent="-609600">
              <a:spcBef>
                <a:spcPct val="80000"/>
              </a:spcBef>
              <a:buFontTx/>
              <a:buAutoNum type="arabicPeriod" startAt="2"/>
            </a:pPr>
            <a:r>
              <a:rPr lang="zh-TW" altLang="en-US" sz="2800">
                <a:solidFill>
                  <a:srgbClr val="000000"/>
                </a:solidFill>
                <a:latin typeface="標楷體" pitchFamily="65" charset="-120"/>
                <a:ea typeface="標楷體" pitchFamily="65" charset="-120"/>
              </a:rPr>
              <a:t>新店店為旗鑑店總公司指定的示範點</a:t>
            </a:r>
          </a:p>
          <a:p>
            <a:pPr marL="609600" indent="-609600">
              <a:spcBef>
                <a:spcPct val="80000"/>
              </a:spcBef>
              <a:buFontTx/>
              <a:buAutoNum type="arabicPeriod" startAt="2"/>
            </a:pPr>
            <a:r>
              <a:rPr lang="zh-TW" altLang="en-US" sz="2800">
                <a:solidFill>
                  <a:srgbClr val="000000"/>
                </a:solidFill>
                <a:latin typeface="標楷體" pitchFamily="65" charset="-120"/>
                <a:ea typeface="標楷體" pitchFamily="65" charset="-120"/>
              </a:rPr>
              <a:t>用電量遂年增加，人手不足，無法落實管理而形成能源浪費</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5"/>
          <p:cNvSpPr>
            <a:spLocks noGrp="1"/>
          </p:cNvSpPr>
          <p:nvPr>
            <p:ph type="sldNum" sz="quarter" idx="4294967295"/>
          </p:nvPr>
        </p:nvSpPr>
        <p:spPr>
          <a:xfrm>
            <a:off x="6553200" y="6243638"/>
            <a:ext cx="2133600" cy="457200"/>
          </a:xfrm>
          <a:prstGeom prst="rect">
            <a:avLst/>
          </a:prstGeom>
        </p:spPr>
        <p:txBody>
          <a:bodyPr/>
          <a:lstStyle/>
          <a:p>
            <a:fld id="{6F473170-3F42-4CF9-A8D8-705AE73C4AAC}" type="slidenum">
              <a:rPr lang="en-US" altLang="zh-TW"/>
              <a:pPr/>
              <a:t>9</a:t>
            </a:fld>
            <a:endParaRPr lang="en-US" altLang="zh-TW"/>
          </a:p>
        </p:txBody>
      </p:sp>
      <p:sp>
        <p:nvSpPr>
          <p:cNvPr id="55298" name="Rectangle 2"/>
          <p:cNvSpPr>
            <a:spLocks noGrp="1" noChangeArrowheads="1"/>
          </p:cNvSpPr>
          <p:nvPr>
            <p:ph type="title"/>
          </p:nvPr>
        </p:nvSpPr>
        <p:spPr/>
        <p:txBody>
          <a:bodyPr/>
          <a:lstStyle/>
          <a:p>
            <a:r>
              <a:rPr lang="zh-TW" altLang="en-US">
                <a:ea typeface="標楷體" pitchFamily="65" charset="-120"/>
              </a:rPr>
              <a:t>改善方案</a:t>
            </a:r>
          </a:p>
        </p:txBody>
      </p:sp>
      <p:sp>
        <p:nvSpPr>
          <p:cNvPr id="55299" name="Rectangle 3"/>
          <p:cNvSpPr>
            <a:spLocks noGrp="1" noChangeArrowheads="1"/>
          </p:cNvSpPr>
          <p:nvPr>
            <p:ph type="body" idx="1"/>
          </p:nvPr>
        </p:nvSpPr>
        <p:spPr>
          <a:xfrm>
            <a:off x="1692275" y="1773238"/>
            <a:ext cx="7056438" cy="4456112"/>
          </a:xfrm>
        </p:spPr>
        <p:txBody>
          <a:bodyPr/>
          <a:lstStyle/>
          <a:p>
            <a:pPr marL="609600" indent="-609600"/>
            <a:r>
              <a:rPr lang="zh-TW" altLang="en-US">
                <a:solidFill>
                  <a:srgbClr val="000000"/>
                </a:solidFill>
                <a:latin typeface="標楷體" pitchFamily="65" charset="-120"/>
                <a:ea typeface="標楷體" pitchFamily="65" charset="-120"/>
              </a:rPr>
              <a:t>檢討電力需量是否合理</a:t>
            </a:r>
            <a:r>
              <a:rPr lang="en-US" altLang="zh-TW">
                <a:solidFill>
                  <a:srgbClr val="000000"/>
                </a:solidFill>
                <a:latin typeface="標楷體" pitchFamily="65" charset="-120"/>
                <a:ea typeface="標楷體" pitchFamily="65" charset="-120"/>
              </a:rPr>
              <a:t>?</a:t>
            </a:r>
          </a:p>
          <a:p>
            <a:pPr marL="609600" indent="-609600"/>
            <a:r>
              <a:rPr lang="zh-TW" altLang="en-US">
                <a:solidFill>
                  <a:srgbClr val="000000"/>
                </a:solidFill>
                <a:latin typeface="標楷體" pitchFamily="65" charset="-120"/>
                <a:ea typeface="標楷體" pitchFamily="65" charset="-120"/>
              </a:rPr>
              <a:t>檢討用電效率</a:t>
            </a:r>
          </a:p>
          <a:p>
            <a:pPr marL="609600" indent="-609600"/>
            <a:r>
              <a:rPr lang="zh-TW" altLang="en-US">
                <a:solidFill>
                  <a:srgbClr val="000000"/>
                </a:solidFill>
                <a:latin typeface="標楷體" pitchFamily="65" charset="-120"/>
                <a:ea typeface="標楷體" pitchFamily="65" charset="-120"/>
              </a:rPr>
              <a:t>檢討空調系統之運轉是否最佳化</a:t>
            </a:r>
            <a:r>
              <a:rPr lang="en-US" altLang="zh-TW">
                <a:solidFill>
                  <a:srgbClr val="000000"/>
                </a:solidFill>
                <a:latin typeface="標楷體" pitchFamily="65" charset="-120"/>
                <a:ea typeface="標楷體" pitchFamily="65" charset="-120"/>
              </a:rPr>
              <a:t>?</a:t>
            </a:r>
          </a:p>
          <a:p>
            <a:pPr marL="609600" indent="-609600"/>
            <a:r>
              <a:rPr lang="zh-TW" altLang="en-US">
                <a:solidFill>
                  <a:srgbClr val="000000"/>
                </a:solidFill>
                <a:latin typeface="標楷體" pitchFamily="65" charset="-120"/>
                <a:ea typeface="標楷體" pitchFamily="65" charset="-120"/>
              </a:rPr>
              <a:t>檢討空調系統之維護問題</a:t>
            </a:r>
          </a:p>
          <a:p>
            <a:pPr marL="609600" indent="-609600"/>
            <a:r>
              <a:rPr lang="zh-TW" altLang="en-US">
                <a:solidFill>
                  <a:srgbClr val="000000"/>
                </a:solidFill>
                <a:latin typeface="標楷體" pitchFamily="65" charset="-120"/>
                <a:ea typeface="標楷體" pitchFamily="65" charset="-120"/>
              </a:rPr>
              <a:t>檢討如何降低用電成本</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4000" b="0" i="0" u="none" strike="noStrike" cap="none" normalizeH="0" baseline="0" smtClean="0">
            <a:ln>
              <a:noFill/>
            </a:ln>
            <a:solidFill>
              <a:schemeClr val="tx1"/>
            </a:solidFill>
            <a:effectLst/>
            <a:latin typeface="Arial"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4000" b="0" i="0" u="none" strike="noStrike" cap="none" normalizeH="0" baseline="0" smtClean="0">
            <a:ln>
              <a:noFill/>
            </a:ln>
            <a:solidFill>
              <a:schemeClr val="tx1"/>
            </a:solidFill>
            <a:effectLst/>
            <a:latin typeface="Arial" charset="0"/>
            <a:ea typeface="新細明體" pitchFamily="18" charset="-12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alloons">
  <a:themeElements>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fontScheme name="Balloons">
      <a:majorFont>
        <a:latin typeface="Verdana"/>
        <a:ea typeface="新細明體"/>
        <a:cs typeface=""/>
      </a:majorFont>
      <a:minorFont>
        <a:latin typeface="Verdan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alloons 1">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Balloons 2">
        <a:dk1>
          <a:srgbClr val="990033"/>
        </a:dk1>
        <a:lt1>
          <a:srgbClr val="FFFFFF"/>
        </a:lt1>
        <a:dk2>
          <a:srgbClr val="000000"/>
        </a:dk2>
        <a:lt2>
          <a:srgbClr val="FFFFFF"/>
        </a:lt2>
        <a:accent1>
          <a:srgbClr val="FF3300"/>
        </a:accent1>
        <a:accent2>
          <a:srgbClr val="FF9900"/>
        </a:accent2>
        <a:accent3>
          <a:srgbClr val="AAAAAA"/>
        </a:accent3>
        <a:accent4>
          <a:srgbClr val="DADADA"/>
        </a:accent4>
        <a:accent5>
          <a:srgbClr val="FFADAA"/>
        </a:accent5>
        <a:accent6>
          <a:srgbClr val="E78A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alloons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Balloons 4">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Balloons 5">
        <a:dk1>
          <a:srgbClr val="666699"/>
        </a:dk1>
        <a:lt1>
          <a:srgbClr val="FFFFFF"/>
        </a:lt1>
        <a:dk2>
          <a:srgbClr val="000066"/>
        </a:dk2>
        <a:lt2>
          <a:srgbClr val="CCECFF"/>
        </a:lt2>
        <a:accent1>
          <a:srgbClr val="009999"/>
        </a:accent1>
        <a:accent2>
          <a:srgbClr val="0099CC"/>
        </a:accent2>
        <a:accent3>
          <a:srgbClr val="AAAAB8"/>
        </a:accent3>
        <a:accent4>
          <a:srgbClr val="DADADA"/>
        </a:accent4>
        <a:accent5>
          <a:srgbClr val="AACACA"/>
        </a:accent5>
        <a:accent6>
          <a:srgbClr val="008AB9"/>
        </a:accent6>
        <a:hlink>
          <a:srgbClr val="CC99FF"/>
        </a:hlink>
        <a:folHlink>
          <a:srgbClr val="3366CC"/>
        </a:folHlink>
      </a:clrScheme>
      <a:clrMap bg1="dk2" tx1="lt1" bg2="dk1" tx2="lt2" accent1="accent1" accent2="accent2" accent3="accent3" accent4="accent4" accent5="accent5" accent6="accent6" hlink="hlink" folHlink="folHlink"/>
    </a:extraClrScheme>
    <a:extraClrScheme>
      <a:clrScheme name="Balloons 6">
        <a:dk1>
          <a:srgbClr val="99CC00"/>
        </a:dk1>
        <a:lt1>
          <a:srgbClr val="FFFFFF"/>
        </a:lt1>
        <a:dk2>
          <a:srgbClr val="009900"/>
        </a:dk2>
        <a:lt2>
          <a:srgbClr val="FFFF99"/>
        </a:lt2>
        <a:accent1>
          <a:srgbClr val="336600"/>
        </a:accent1>
        <a:accent2>
          <a:srgbClr val="008000"/>
        </a:accent2>
        <a:accent3>
          <a:srgbClr val="AACAAA"/>
        </a:accent3>
        <a:accent4>
          <a:srgbClr val="DADADA"/>
        </a:accent4>
        <a:accent5>
          <a:srgbClr val="ADB8AA"/>
        </a:accent5>
        <a:accent6>
          <a:srgbClr val="007300"/>
        </a:accent6>
        <a:hlink>
          <a:srgbClr val="CCCC00"/>
        </a:hlink>
        <a:folHlink>
          <a:srgbClr val="33CC33"/>
        </a:folHlink>
      </a:clrScheme>
      <a:clrMap bg1="dk2" tx1="lt1" bg2="dk1" tx2="lt2" accent1="accent1" accent2="accent2" accent3="accent3" accent4="accent4" accent5="accent5" accent6="accent6" hlink="hlink" folHlink="folHlink"/>
    </a:extraClrScheme>
    <a:extraClrScheme>
      <a:clrScheme name="Balloons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Balloons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320</TotalTime>
  <Words>1190</Words>
  <Application>Microsoft Office PowerPoint</Application>
  <PresentationFormat>如螢幕大小 (4:3)</PresentationFormat>
  <Paragraphs>154</Paragraphs>
  <Slides>50</Slides>
  <Notes>13</Notes>
  <HiddenSlides>0</HiddenSlides>
  <MMClips>0</MMClips>
  <ScaleCrop>false</ScaleCrop>
  <HeadingPairs>
    <vt:vector size="6" baseType="variant">
      <vt:variant>
        <vt:lpstr>佈景主題</vt:lpstr>
      </vt:variant>
      <vt:variant>
        <vt:i4>2</vt:i4>
      </vt:variant>
      <vt:variant>
        <vt:lpstr>內嵌 OLE 伺服程式</vt:lpstr>
      </vt:variant>
      <vt:variant>
        <vt:i4>1</vt:i4>
      </vt:variant>
      <vt:variant>
        <vt:lpstr>投影片標題</vt:lpstr>
      </vt:variant>
      <vt:variant>
        <vt:i4>50</vt:i4>
      </vt:variant>
    </vt:vector>
  </HeadingPairs>
  <TitlesOfParts>
    <vt:vector size="53" baseType="lpstr">
      <vt:lpstr>預設簡報設計</vt:lpstr>
      <vt:lpstr>Balloons</vt:lpstr>
      <vt:lpstr>Ulead PhotoImpact Image</vt:lpstr>
      <vt:lpstr>投影片 1</vt:lpstr>
      <vt:lpstr>投影片 2</vt:lpstr>
      <vt:lpstr>家樂福在台灣</vt:lpstr>
      <vt:lpstr>投影片 4</vt:lpstr>
      <vt:lpstr>主題式銷售模式</vt:lpstr>
      <vt:lpstr>投影片 6</vt:lpstr>
      <vt:lpstr>投影片 7</vt:lpstr>
      <vt:lpstr>成本面</vt:lpstr>
      <vt:lpstr>改善方案</vt:lpstr>
      <vt:lpstr>執行過程</vt:lpstr>
      <vt:lpstr>執行過程</vt:lpstr>
      <vt:lpstr>工程</vt:lpstr>
      <vt:lpstr>效益</vt:lpstr>
      <vt:lpstr>驗證方式</vt:lpstr>
      <vt:lpstr>結論</vt:lpstr>
      <vt:lpstr>投影片 16</vt:lpstr>
      <vt:lpstr>投影片 17</vt:lpstr>
      <vt:lpstr>投影片 18</vt:lpstr>
      <vt:lpstr>投影片 19</vt:lpstr>
      <vt:lpstr>投影片 20</vt:lpstr>
      <vt:lpstr>投影片 21</vt:lpstr>
      <vt:lpstr>投影片 22</vt:lpstr>
      <vt:lpstr>投影片 23</vt:lpstr>
      <vt:lpstr>投影片 24</vt:lpstr>
      <vt:lpstr>投影片 25</vt:lpstr>
      <vt:lpstr>投影片 26</vt:lpstr>
      <vt:lpstr>投影片 27</vt:lpstr>
      <vt:lpstr>投影片 28</vt:lpstr>
      <vt:lpstr>投影片 29</vt:lpstr>
      <vt:lpstr>投影片 30</vt:lpstr>
      <vt:lpstr>投影片 31</vt:lpstr>
      <vt:lpstr>投影片 32</vt:lpstr>
      <vt:lpstr>投影片 33</vt:lpstr>
      <vt:lpstr>投影片 34</vt:lpstr>
      <vt:lpstr>投影片 35</vt:lpstr>
      <vt:lpstr>投影片 36</vt:lpstr>
      <vt:lpstr>投影片 37</vt:lpstr>
      <vt:lpstr>投影片 38</vt:lpstr>
      <vt:lpstr>投影片 39</vt:lpstr>
      <vt:lpstr>投影片 40</vt:lpstr>
      <vt:lpstr>投影片 41</vt:lpstr>
      <vt:lpstr>投影片 42</vt:lpstr>
      <vt:lpstr>投影片 43</vt:lpstr>
      <vt:lpstr>投影片 44</vt:lpstr>
      <vt:lpstr>投影片 45</vt:lpstr>
      <vt:lpstr>投影片 46</vt:lpstr>
      <vt:lpstr>「台灣企劃」 衣鳴驚人</vt:lpstr>
      <vt:lpstr>投影片 48</vt:lpstr>
      <vt:lpstr>投影片 49</vt:lpstr>
      <vt:lpstr>投影片 50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主題式銷售模式</dc:title>
  <dc:creator>行銷與流通管理系主任</dc:creator>
  <cp:lastModifiedBy>行銷與流通管理系主任</cp:lastModifiedBy>
  <cp:revision>27</cp:revision>
  <dcterms:created xsi:type="dcterms:W3CDTF">2010-11-01T02:15:09Z</dcterms:created>
  <dcterms:modified xsi:type="dcterms:W3CDTF">2010-11-01T07:36:08Z</dcterms:modified>
</cp:coreProperties>
</file>